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1518900" cy="6483350"/>
  <p:notesSz cx="11518900" cy="64833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880" y="5903997"/>
            <a:ext cx="10949940" cy="0"/>
          </a:xfrm>
          <a:custGeom>
            <a:avLst/>
            <a:gdLst/>
            <a:ahLst/>
            <a:cxnLst/>
            <a:rect l="l" t="t" r="r" b="b"/>
            <a:pathLst>
              <a:path w="10949940">
                <a:moveTo>
                  <a:pt x="0" y="0"/>
                </a:moveTo>
                <a:lnTo>
                  <a:pt x="10949432" y="0"/>
                </a:lnTo>
              </a:path>
            </a:pathLst>
          </a:custGeom>
          <a:ln w="12700">
            <a:solidFill>
              <a:srgbClr val="82A3F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6504" y="5903997"/>
            <a:ext cx="10988040" cy="0"/>
          </a:xfrm>
          <a:custGeom>
            <a:avLst/>
            <a:gdLst/>
            <a:ahLst/>
            <a:cxnLst/>
            <a:rect l="l" t="t" r="r" b="b"/>
            <a:pathLst>
              <a:path w="10988040">
                <a:moveTo>
                  <a:pt x="0" y="0"/>
                </a:moveTo>
                <a:lnTo>
                  <a:pt x="0" y="0"/>
                </a:lnTo>
              </a:path>
              <a:path w="10988040">
                <a:moveTo>
                  <a:pt x="10987493" y="0"/>
                </a:moveTo>
                <a:lnTo>
                  <a:pt x="10987493" y="0"/>
                </a:lnTo>
              </a:path>
            </a:pathLst>
          </a:custGeom>
          <a:ln w="12700">
            <a:solidFill>
              <a:srgbClr val="82A3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314000" y="5733643"/>
            <a:ext cx="1206500" cy="164465"/>
          </a:xfrm>
          <a:custGeom>
            <a:avLst/>
            <a:gdLst/>
            <a:ahLst/>
            <a:cxnLst/>
            <a:rect l="l" t="t" r="r" b="b"/>
            <a:pathLst>
              <a:path w="1206500" h="164464">
                <a:moveTo>
                  <a:pt x="1206004" y="0"/>
                </a:moveTo>
                <a:lnTo>
                  <a:pt x="0" y="0"/>
                </a:lnTo>
                <a:lnTo>
                  <a:pt x="0" y="164007"/>
                </a:lnTo>
                <a:lnTo>
                  <a:pt x="1206004" y="164007"/>
                </a:lnTo>
                <a:lnTo>
                  <a:pt x="1206004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7799" y="1263851"/>
            <a:ext cx="912965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D1CD1"/>
                </a:solidFill>
                <a:latin typeface="Mirador"/>
                <a:cs typeface="Mirad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7799" y="1894506"/>
            <a:ext cx="6010909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56300" y="6044564"/>
            <a:ext cx="6402705" cy="248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06234" y="5702036"/>
            <a:ext cx="434340" cy="2120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D1DEFF"/>
                </a:solidFill>
                <a:latin typeface="Mirador"/>
                <a:cs typeface="Mirador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‹#›</a:t>
            </a:fld>
            <a:r>
              <a:rPr dirty="0"/>
              <a:t>/15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4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5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6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48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7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9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50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3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29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31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9.png"/><Relationship Id="rId18" Type="http://schemas.openxmlformats.org/officeDocument/2006/relationships/image" Target="../media/image25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32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38.png"/><Relationship Id="rId5" Type="http://schemas.openxmlformats.org/officeDocument/2006/relationships/image" Target="../media/image35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34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0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3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1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43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2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76163" y="4576404"/>
            <a:ext cx="186690" cy="9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0"/>
              </a:lnSpc>
            </a:pP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J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63463" y="1870186"/>
            <a:ext cx="212090" cy="2722245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spc="-15" dirty="0">
                <a:solidFill>
                  <a:srgbClr val="0D1CD1"/>
                </a:solidFill>
                <a:latin typeface="Mirador"/>
                <a:cs typeface="Mirador"/>
              </a:rPr>
              <a:t> 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klasy?</a:t>
            </a:r>
            <a:endParaRPr sz="1200">
              <a:latin typeface="Mirador"/>
              <a:cs typeface="Mirado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539994"/>
            <a:ext cx="11520170" cy="5940425"/>
            <a:chOff x="0" y="539994"/>
            <a:chExt cx="11520170" cy="5940425"/>
          </a:xfrm>
        </p:grpSpPr>
        <p:sp>
          <p:nvSpPr>
            <p:cNvPr id="5" name="object 5"/>
            <p:cNvSpPr/>
            <p:nvPr/>
          </p:nvSpPr>
          <p:spPr>
            <a:xfrm>
              <a:off x="3444266" y="1376057"/>
              <a:ext cx="6298565" cy="3917315"/>
            </a:xfrm>
            <a:custGeom>
              <a:avLst/>
              <a:gdLst/>
              <a:ahLst/>
              <a:cxnLst/>
              <a:rect l="l" t="t" r="r" b="b"/>
              <a:pathLst>
                <a:path w="6298564" h="3917315">
                  <a:moveTo>
                    <a:pt x="1989150" y="3843439"/>
                  </a:moveTo>
                  <a:lnTo>
                    <a:pt x="1952129" y="3848646"/>
                  </a:lnTo>
                  <a:lnTo>
                    <a:pt x="1953589" y="3859248"/>
                  </a:lnTo>
                  <a:lnTo>
                    <a:pt x="1990674" y="3854030"/>
                  </a:lnTo>
                  <a:lnTo>
                    <a:pt x="1989150" y="3843439"/>
                  </a:lnTo>
                  <a:close/>
                </a:path>
                <a:path w="6298564" h="3917315">
                  <a:moveTo>
                    <a:pt x="1915045" y="3853637"/>
                  </a:moveTo>
                  <a:lnTo>
                    <a:pt x="1877948" y="3858399"/>
                  </a:lnTo>
                  <a:lnTo>
                    <a:pt x="1879295" y="3869016"/>
                  </a:lnTo>
                  <a:lnTo>
                    <a:pt x="1916442" y="3864229"/>
                  </a:lnTo>
                  <a:lnTo>
                    <a:pt x="1915045" y="3853637"/>
                  </a:lnTo>
                  <a:close/>
                </a:path>
                <a:path w="6298564" h="3917315">
                  <a:moveTo>
                    <a:pt x="1840814" y="3863086"/>
                  </a:moveTo>
                  <a:lnTo>
                    <a:pt x="1803679" y="3867670"/>
                  </a:lnTo>
                  <a:lnTo>
                    <a:pt x="1804962" y="3878275"/>
                  </a:lnTo>
                  <a:lnTo>
                    <a:pt x="1842147" y="3873703"/>
                  </a:lnTo>
                  <a:lnTo>
                    <a:pt x="1840814" y="3863086"/>
                  </a:lnTo>
                  <a:close/>
                </a:path>
                <a:path w="6298564" h="3917315">
                  <a:moveTo>
                    <a:pt x="1766531" y="3872115"/>
                  </a:moveTo>
                  <a:lnTo>
                    <a:pt x="1729358" y="3876395"/>
                  </a:lnTo>
                  <a:lnTo>
                    <a:pt x="1730552" y="3887038"/>
                  </a:lnTo>
                  <a:lnTo>
                    <a:pt x="1767763" y="3882732"/>
                  </a:lnTo>
                  <a:lnTo>
                    <a:pt x="1766531" y="3872115"/>
                  </a:lnTo>
                  <a:close/>
                </a:path>
                <a:path w="6298564" h="3917315">
                  <a:moveTo>
                    <a:pt x="1692173" y="3880510"/>
                  </a:moveTo>
                  <a:lnTo>
                    <a:pt x="1654962" y="3884396"/>
                  </a:lnTo>
                  <a:lnTo>
                    <a:pt x="1656041" y="3895039"/>
                  </a:lnTo>
                  <a:lnTo>
                    <a:pt x="1693303" y="3891153"/>
                  </a:lnTo>
                  <a:lnTo>
                    <a:pt x="1692173" y="3880510"/>
                  </a:lnTo>
                  <a:close/>
                </a:path>
                <a:path w="6298564" h="3917315">
                  <a:moveTo>
                    <a:pt x="1617738" y="3888066"/>
                  </a:moveTo>
                  <a:lnTo>
                    <a:pt x="1580502" y="3891470"/>
                  </a:lnTo>
                  <a:lnTo>
                    <a:pt x="1581429" y="3902125"/>
                  </a:lnTo>
                  <a:lnTo>
                    <a:pt x="1618754" y="3898722"/>
                  </a:lnTo>
                  <a:lnTo>
                    <a:pt x="1617738" y="3888066"/>
                  </a:lnTo>
                  <a:close/>
                </a:path>
                <a:path w="6298564" h="3917315">
                  <a:moveTo>
                    <a:pt x="1543227" y="3894594"/>
                  </a:moveTo>
                  <a:lnTo>
                    <a:pt x="1505940" y="3897401"/>
                  </a:lnTo>
                  <a:lnTo>
                    <a:pt x="1506702" y="3908069"/>
                  </a:lnTo>
                  <a:lnTo>
                    <a:pt x="1544091" y="3905262"/>
                  </a:lnTo>
                  <a:lnTo>
                    <a:pt x="1543227" y="3894594"/>
                  </a:lnTo>
                  <a:close/>
                </a:path>
                <a:path w="6298564" h="3917315">
                  <a:moveTo>
                    <a:pt x="1468653" y="3899877"/>
                  </a:moveTo>
                  <a:lnTo>
                    <a:pt x="1431328" y="3901998"/>
                  </a:lnTo>
                  <a:lnTo>
                    <a:pt x="1431874" y="3912679"/>
                  </a:lnTo>
                  <a:lnTo>
                    <a:pt x="1469301" y="3910558"/>
                  </a:lnTo>
                  <a:lnTo>
                    <a:pt x="1468653" y="3899877"/>
                  </a:lnTo>
                  <a:close/>
                </a:path>
                <a:path w="6298564" h="3917315">
                  <a:moveTo>
                    <a:pt x="1393977" y="3903726"/>
                  </a:moveTo>
                  <a:lnTo>
                    <a:pt x="1356639" y="3905034"/>
                  </a:lnTo>
                  <a:lnTo>
                    <a:pt x="1356956" y="3915727"/>
                  </a:lnTo>
                  <a:lnTo>
                    <a:pt x="1394421" y="3914406"/>
                  </a:lnTo>
                  <a:lnTo>
                    <a:pt x="1393977" y="3903726"/>
                  </a:lnTo>
                  <a:close/>
                </a:path>
                <a:path w="6298564" h="3917315">
                  <a:moveTo>
                    <a:pt x="1319276" y="3905910"/>
                  </a:moveTo>
                  <a:lnTo>
                    <a:pt x="1281925" y="3906304"/>
                  </a:lnTo>
                  <a:lnTo>
                    <a:pt x="1281963" y="3916997"/>
                  </a:lnTo>
                  <a:lnTo>
                    <a:pt x="1319453" y="3916603"/>
                  </a:lnTo>
                  <a:lnTo>
                    <a:pt x="1319276" y="3905910"/>
                  </a:lnTo>
                  <a:close/>
                </a:path>
                <a:path w="6298564" h="3917315">
                  <a:moveTo>
                    <a:pt x="1207223" y="3905567"/>
                  </a:moveTo>
                  <a:lnTo>
                    <a:pt x="1206957" y="3916260"/>
                  </a:lnTo>
                  <a:lnTo>
                    <a:pt x="1244460" y="3916895"/>
                  </a:lnTo>
                  <a:lnTo>
                    <a:pt x="1244561" y="3906202"/>
                  </a:lnTo>
                  <a:lnTo>
                    <a:pt x="1207223" y="3905567"/>
                  </a:lnTo>
                  <a:close/>
                </a:path>
                <a:path w="6298564" h="3917315">
                  <a:moveTo>
                    <a:pt x="1132598" y="3902595"/>
                  </a:moveTo>
                  <a:lnTo>
                    <a:pt x="1132001" y="3913276"/>
                  </a:lnTo>
                  <a:lnTo>
                    <a:pt x="1169479" y="3915067"/>
                  </a:lnTo>
                  <a:lnTo>
                    <a:pt x="1169885" y="3904386"/>
                  </a:lnTo>
                  <a:lnTo>
                    <a:pt x="1132598" y="3902595"/>
                  </a:lnTo>
                  <a:close/>
                </a:path>
                <a:path w="6298564" h="3917315">
                  <a:moveTo>
                    <a:pt x="1058138" y="3897134"/>
                  </a:moveTo>
                  <a:lnTo>
                    <a:pt x="1057173" y="3907790"/>
                  </a:lnTo>
                  <a:lnTo>
                    <a:pt x="1094562" y="3910863"/>
                  </a:lnTo>
                  <a:lnTo>
                    <a:pt x="1095349" y="3900195"/>
                  </a:lnTo>
                  <a:lnTo>
                    <a:pt x="1058138" y="3897134"/>
                  </a:lnTo>
                  <a:close/>
                </a:path>
                <a:path w="6298564" h="3917315">
                  <a:moveTo>
                    <a:pt x="983970" y="3888917"/>
                  </a:moveTo>
                  <a:lnTo>
                    <a:pt x="982573" y="3899522"/>
                  </a:lnTo>
                  <a:lnTo>
                    <a:pt x="991880" y="3900717"/>
                  </a:lnTo>
                  <a:lnTo>
                    <a:pt x="1019848" y="3904018"/>
                  </a:lnTo>
                  <a:lnTo>
                    <a:pt x="1021016" y="3893388"/>
                  </a:lnTo>
                  <a:lnTo>
                    <a:pt x="993214" y="3890103"/>
                  </a:lnTo>
                  <a:lnTo>
                    <a:pt x="983970" y="3888917"/>
                  </a:lnTo>
                  <a:close/>
                </a:path>
                <a:path w="6298564" h="3917315">
                  <a:moveTo>
                    <a:pt x="910208" y="3877703"/>
                  </a:moveTo>
                  <a:lnTo>
                    <a:pt x="908367" y="3888244"/>
                  </a:lnTo>
                  <a:lnTo>
                    <a:pt x="917613" y="3889828"/>
                  </a:lnTo>
                  <a:lnTo>
                    <a:pt x="945413" y="3894277"/>
                  </a:lnTo>
                  <a:lnTo>
                    <a:pt x="947026" y="3883698"/>
                  </a:lnTo>
                  <a:lnTo>
                    <a:pt x="919388" y="3879279"/>
                  </a:lnTo>
                  <a:lnTo>
                    <a:pt x="910208" y="3877703"/>
                  </a:lnTo>
                  <a:close/>
                </a:path>
                <a:path w="6298564" h="3917315">
                  <a:moveTo>
                    <a:pt x="837031" y="3863225"/>
                  </a:moveTo>
                  <a:lnTo>
                    <a:pt x="834707" y="3873665"/>
                  </a:lnTo>
                  <a:lnTo>
                    <a:pt x="843877" y="3875682"/>
                  </a:lnTo>
                  <a:lnTo>
                    <a:pt x="871448" y="3881386"/>
                  </a:lnTo>
                  <a:lnTo>
                    <a:pt x="873531" y="3870896"/>
                  </a:lnTo>
                  <a:lnTo>
                    <a:pt x="846135" y="3865226"/>
                  </a:lnTo>
                  <a:lnTo>
                    <a:pt x="837031" y="3863225"/>
                  </a:lnTo>
                  <a:close/>
                </a:path>
                <a:path w="6298564" h="3917315">
                  <a:moveTo>
                    <a:pt x="764654" y="3845229"/>
                  </a:moveTo>
                  <a:lnTo>
                    <a:pt x="761809" y="3855542"/>
                  </a:lnTo>
                  <a:lnTo>
                    <a:pt x="779948" y="3860418"/>
                  </a:lnTo>
                  <a:lnTo>
                    <a:pt x="798144" y="3865067"/>
                  </a:lnTo>
                  <a:lnTo>
                    <a:pt x="800734" y="3854691"/>
                  </a:lnTo>
                  <a:lnTo>
                    <a:pt x="782666" y="3850074"/>
                  </a:lnTo>
                  <a:lnTo>
                    <a:pt x="764654" y="3845229"/>
                  </a:lnTo>
                  <a:close/>
                </a:path>
                <a:path w="6298564" h="3917315">
                  <a:moveTo>
                    <a:pt x="693331" y="3823500"/>
                  </a:moveTo>
                  <a:lnTo>
                    <a:pt x="689927" y="3833647"/>
                  </a:lnTo>
                  <a:lnTo>
                    <a:pt x="707794" y="3839492"/>
                  </a:lnTo>
                  <a:lnTo>
                    <a:pt x="725728" y="3845090"/>
                  </a:lnTo>
                  <a:lnTo>
                    <a:pt x="728852" y="3834853"/>
                  </a:lnTo>
                  <a:lnTo>
                    <a:pt x="711049" y="3829300"/>
                  </a:lnTo>
                  <a:lnTo>
                    <a:pt x="693331" y="3823500"/>
                  </a:lnTo>
                  <a:close/>
                </a:path>
                <a:path w="6298564" h="3917315">
                  <a:moveTo>
                    <a:pt x="623328" y="3797846"/>
                  </a:moveTo>
                  <a:lnTo>
                    <a:pt x="619353" y="3807777"/>
                  </a:lnTo>
                  <a:lnTo>
                    <a:pt x="636868" y="3814630"/>
                  </a:lnTo>
                  <a:lnTo>
                    <a:pt x="654469" y="3821226"/>
                  </a:lnTo>
                  <a:lnTo>
                    <a:pt x="658139" y="3811181"/>
                  </a:lnTo>
                  <a:lnTo>
                    <a:pt x="640695" y="3804642"/>
                  </a:lnTo>
                  <a:lnTo>
                    <a:pt x="623328" y="3797846"/>
                  </a:lnTo>
                  <a:close/>
                </a:path>
                <a:path w="6298564" h="3917315">
                  <a:moveTo>
                    <a:pt x="554951" y="3768128"/>
                  </a:moveTo>
                  <a:lnTo>
                    <a:pt x="550379" y="3777792"/>
                  </a:lnTo>
                  <a:lnTo>
                    <a:pt x="567475" y="3785689"/>
                  </a:lnTo>
                  <a:lnTo>
                    <a:pt x="584657" y="3793299"/>
                  </a:lnTo>
                  <a:lnTo>
                    <a:pt x="588911" y="3783495"/>
                  </a:lnTo>
                  <a:lnTo>
                    <a:pt x="571884" y="3775944"/>
                  </a:lnTo>
                  <a:lnTo>
                    <a:pt x="554951" y="3768128"/>
                  </a:lnTo>
                  <a:close/>
                </a:path>
                <a:path w="6298564" h="3917315">
                  <a:moveTo>
                    <a:pt x="488530" y="3734257"/>
                  </a:moveTo>
                  <a:lnTo>
                    <a:pt x="483349" y="3743617"/>
                  </a:lnTo>
                  <a:lnTo>
                    <a:pt x="488162" y="3746258"/>
                  </a:lnTo>
                  <a:lnTo>
                    <a:pt x="502358" y="3753851"/>
                  </a:lnTo>
                  <a:lnTo>
                    <a:pt x="516610" y="3761244"/>
                  </a:lnTo>
                  <a:lnTo>
                    <a:pt x="521474" y="3751719"/>
                  </a:lnTo>
                  <a:lnTo>
                    <a:pt x="507339" y="3744390"/>
                  </a:lnTo>
                  <a:lnTo>
                    <a:pt x="500300" y="3740652"/>
                  </a:lnTo>
                  <a:lnTo>
                    <a:pt x="490105" y="3735133"/>
                  </a:lnTo>
                  <a:lnTo>
                    <a:pt x="488530" y="3734257"/>
                  </a:lnTo>
                  <a:close/>
                </a:path>
                <a:path w="6298564" h="3917315">
                  <a:moveTo>
                    <a:pt x="425221" y="3695382"/>
                  </a:moveTo>
                  <a:lnTo>
                    <a:pt x="450811" y="3724643"/>
                  </a:lnTo>
                  <a:lnTo>
                    <a:pt x="456412" y="3715537"/>
                  </a:lnTo>
                  <a:lnTo>
                    <a:pt x="448526" y="3710620"/>
                  </a:lnTo>
                  <a:lnTo>
                    <a:pt x="440697" y="3705621"/>
                  </a:lnTo>
                  <a:lnTo>
                    <a:pt x="432929" y="3700542"/>
                  </a:lnTo>
                  <a:lnTo>
                    <a:pt x="425221" y="3695382"/>
                  </a:lnTo>
                  <a:close/>
                </a:path>
                <a:path w="6298564" h="3917315">
                  <a:moveTo>
                    <a:pt x="365658" y="3650932"/>
                  </a:moveTo>
                  <a:lnTo>
                    <a:pt x="388556" y="3682377"/>
                  </a:lnTo>
                  <a:lnTo>
                    <a:pt x="394957" y="3673817"/>
                  </a:lnTo>
                  <a:lnTo>
                    <a:pt x="387539" y="3668215"/>
                  </a:lnTo>
                  <a:lnTo>
                    <a:pt x="380184" y="3662532"/>
                  </a:lnTo>
                  <a:lnTo>
                    <a:pt x="372890" y="3656771"/>
                  </a:lnTo>
                  <a:lnTo>
                    <a:pt x="365658" y="3650932"/>
                  </a:lnTo>
                  <a:close/>
                </a:path>
                <a:path w="6298564" h="3917315">
                  <a:moveTo>
                    <a:pt x="310133" y="3601453"/>
                  </a:moveTo>
                  <a:lnTo>
                    <a:pt x="302691" y="3609136"/>
                  </a:lnTo>
                  <a:lnTo>
                    <a:pt x="309485" y="3615654"/>
                  </a:lnTo>
                  <a:lnTo>
                    <a:pt x="316342" y="3622100"/>
                  </a:lnTo>
                  <a:lnTo>
                    <a:pt x="323264" y="3628474"/>
                  </a:lnTo>
                  <a:lnTo>
                    <a:pt x="330250" y="3634778"/>
                  </a:lnTo>
                  <a:lnTo>
                    <a:pt x="337375" y="3626802"/>
                  </a:lnTo>
                  <a:lnTo>
                    <a:pt x="330465" y="3620575"/>
                  </a:lnTo>
                  <a:lnTo>
                    <a:pt x="323621" y="3614275"/>
                  </a:lnTo>
                  <a:lnTo>
                    <a:pt x="316844" y="3607901"/>
                  </a:lnTo>
                  <a:lnTo>
                    <a:pt x="310133" y="3601453"/>
                  </a:lnTo>
                  <a:close/>
                </a:path>
                <a:path w="6298564" h="3917315">
                  <a:moveTo>
                    <a:pt x="258914" y="3547478"/>
                  </a:moveTo>
                  <a:lnTo>
                    <a:pt x="250863" y="3554514"/>
                  </a:lnTo>
                  <a:lnTo>
                    <a:pt x="257097" y="3561576"/>
                  </a:lnTo>
                  <a:lnTo>
                    <a:pt x="263401" y="3568571"/>
                  </a:lnTo>
                  <a:lnTo>
                    <a:pt x="269776" y="3575497"/>
                  </a:lnTo>
                  <a:lnTo>
                    <a:pt x="276225" y="3582352"/>
                  </a:lnTo>
                  <a:lnTo>
                    <a:pt x="283971" y="3574999"/>
                  </a:lnTo>
                  <a:lnTo>
                    <a:pt x="277604" y="3568214"/>
                  </a:lnTo>
                  <a:lnTo>
                    <a:pt x="271305" y="3561367"/>
                  </a:lnTo>
                  <a:lnTo>
                    <a:pt x="265074" y="3554455"/>
                  </a:lnTo>
                  <a:lnTo>
                    <a:pt x="258914" y="3547478"/>
                  </a:lnTo>
                  <a:close/>
                </a:path>
                <a:path w="6298564" h="3917315">
                  <a:moveTo>
                    <a:pt x="212166" y="3489540"/>
                  </a:moveTo>
                  <a:lnTo>
                    <a:pt x="203593" y="3495916"/>
                  </a:lnTo>
                  <a:lnTo>
                    <a:pt x="209249" y="3503448"/>
                  </a:lnTo>
                  <a:lnTo>
                    <a:pt x="214976" y="3510919"/>
                  </a:lnTo>
                  <a:lnTo>
                    <a:pt x="220774" y="3518331"/>
                  </a:lnTo>
                  <a:lnTo>
                    <a:pt x="226644" y="3525685"/>
                  </a:lnTo>
                  <a:lnTo>
                    <a:pt x="234962" y="3518966"/>
                  </a:lnTo>
                  <a:lnTo>
                    <a:pt x="229164" y="3511691"/>
                  </a:lnTo>
                  <a:lnTo>
                    <a:pt x="223431" y="3504363"/>
                  </a:lnTo>
                  <a:lnTo>
                    <a:pt x="217764" y="3496980"/>
                  </a:lnTo>
                  <a:lnTo>
                    <a:pt x="212166" y="3489540"/>
                  </a:lnTo>
                  <a:close/>
                </a:path>
                <a:path w="6298564" h="3917315">
                  <a:moveTo>
                    <a:pt x="170040" y="3428123"/>
                  </a:moveTo>
                  <a:lnTo>
                    <a:pt x="160997" y="3433838"/>
                  </a:lnTo>
                  <a:lnTo>
                    <a:pt x="166070" y="3441770"/>
                  </a:lnTo>
                  <a:lnTo>
                    <a:pt x="171211" y="3449654"/>
                  </a:lnTo>
                  <a:lnTo>
                    <a:pt x="176424" y="3457489"/>
                  </a:lnTo>
                  <a:lnTo>
                    <a:pt x="181711" y="3465271"/>
                  </a:lnTo>
                  <a:lnTo>
                    <a:pt x="190525" y="3459238"/>
                  </a:lnTo>
                  <a:lnTo>
                    <a:pt x="185295" y="3451533"/>
                  </a:lnTo>
                  <a:lnTo>
                    <a:pt x="180139" y="3443776"/>
                  </a:lnTo>
                  <a:lnTo>
                    <a:pt x="175055" y="3435971"/>
                  </a:lnTo>
                  <a:lnTo>
                    <a:pt x="170040" y="3428123"/>
                  </a:lnTo>
                  <a:close/>
                </a:path>
                <a:path w="6298564" h="3917315">
                  <a:moveTo>
                    <a:pt x="132626" y="3363709"/>
                  </a:moveTo>
                  <a:lnTo>
                    <a:pt x="123189" y="3368738"/>
                  </a:lnTo>
                  <a:lnTo>
                    <a:pt x="127655" y="3377030"/>
                  </a:lnTo>
                  <a:lnTo>
                    <a:pt x="132194" y="3385275"/>
                  </a:lnTo>
                  <a:lnTo>
                    <a:pt x="136809" y="3393475"/>
                  </a:lnTo>
                  <a:lnTo>
                    <a:pt x="141503" y="3401631"/>
                  </a:lnTo>
                  <a:lnTo>
                    <a:pt x="150748" y="3396259"/>
                  </a:lnTo>
                  <a:lnTo>
                    <a:pt x="146108" y="3388189"/>
                  </a:lnTo>
                  <a:lnTo>
                    <a:pt x="141539" y="3380074"/>
                  </a:lnTo>
                  <a:lnTo>
                    <a:pt x="137045" y="3371915"/>
                  </a:lnTo>
                  <a:lnTo>
                    <a:pt x="132626" y="3363709"/>
                  </a:lnTo>
                  <a:close/>
                </a:path>
                <a:path w="6298564" h="3917315">
                  <a:moveTo>
                    <a:pt x="100012" y="3296754"/>
                  </a:moveTo>
                  <a:lnTo>
                    <a:pt x="90233" y="3301072"/>
                  </a:lnTo>
                  <a:lnTo>
                    <a:pt x="94090" y="3309662"/>
                  </a:lnTo>
                  <a:lnTo>
                    <a:pt x="98023" y="3318213"/>
                  </a:lnTo>
                  <a:lnTo>
                    <a:pt x="102029" y="3326727"/>
                  </a:lnTo>
                  <a:lnTo>
                    <a:pt x="106108" y="3335210"/>
                  </a:lnTo>
                  <a:lnTo>
                    <a:pt x="115722" y="3330524"/>
                  </a:lnTo>
                  <a:lnTo>
                    <a:pt x="111683" y="3322134"/>
                  </a:lnTo>
                  <a:lnTo>
                    <a:pt x="107719" y="3313710"/>
                  </a:lnTo>
                  <a:lnTo>
                    <a:pt x="103829" y="3305251"/>
                  </a:lnTo>
                  <a:lnTo>
                    <a:pt x="100012" y="3296754"/>
                  </a:lnTo>
                  <a:close/>
                </a:path>
                <a:path w="6298564" h="3917315">
                  <a:moveTo>
                    <a:pt x="72288" y="3227628"/>
                  </a:moveTo>
                  <a:lnTo>
                    <a:pt x="62229" y="3231248"/>
                  </a:lnTo>
                  <a:lnTo>
                    <a:pt x="65453" y="3240082"/>
                  </a:lnTo>
                  <a:lnTo>
                    <a:pt x="68760" y="3248887"/>
                  </a:lnTo>
                  <a:lnTo>
                    <a:pt x="72149" y="3257660"/>
                  </a:lnTo>
                  <a:lnTo>
                    <a:pt x="75615" y="3266401"/>
                  </a:lnTo>
                  <a:lnTo>
                    <a:pt x="85534" y="3262426"/>
                  </a:lnTo>
                  <a:lnTo>
                    <a:pt x="82105" y="3253771"/>
                  </a:lnTo>
                  <a:lnTo>
                    <a:pt x="78754" y="3245084"/>
                  </a:lnTo>
                  <a:lnTo>
                    <a:pt x="75481" y="3236369"/>
                  </a:lnTo>
                  <a:lnTo>
                    <a:pt x="72288" y="3227628"/>
                  </a:lnTo>
                  <a:close/>
                </a:path>
                <a:path w="6298564" h="3917315">
                  <a:moveTo>
                    <a:pt x="49529" y="3156712"/>
                  </a:moveTo>
                  <a:lnTo>
                    <a:pt x="39242" y="3159620"/>
                  </a:lnTo>
                  <a:lnTo>
                    <a:pt x="41835" y="3168659"/>
                  </a:lnTo>
                  <a:lnTo>
                    <a:pt x="44508" y="3177676"/>
                  </a:lnTo>
                  <a:lnTo>
                    <a:pt x="47260" y="3186670"/>
                  </a:lnTo>
                  <a:lnTo>
                    <a:pt x="50088" y="3195637"/>
                  </a:lnTo>
                  <a:lnTo>
                    <a:pt x="60274" y="3192360"/>
                  </a:lnTo>
                  <a:lnTo>
                    <a:pt x="57466" y="3183483"/>
                  </a:lnTo>
                  <a:lnTo>
                    <a:pt x="54740" y="3174584"/>
                  </a:lnTo>
                  <a:lnTo>
                    <a:pt x="52094" y="3165661"/>
                  </a:lnTo>
                  <a:lnTo>
                    <a:pt x="49529" y="3156712"/>
                  </a:lnTo>
                  <a:close/>
                </a:path>
                <a:path w="6298564" h="3917315">
                  <a:moveTo>
                    <a:pt x="31851" y="3084385"/>
                  </a:moveTo>
                  <a:lnTo>
                    <a:pt x="21374" y="3086557"/>
                  </a:lnTo>
                  <a:lnTo>
                    <a:pt x="23319" y="3095752"/>
                  </a:lnTo>
                  <a:lnTo>
                    <a:pt x="25347" y="3104935"/>
                  </a:lnTo>
                  <a:lnTo>
                    <a:pt x="27458" y="3114101"/>
                  </a:lnTo>
                  <a:lnTo>
                    <a:pt x="29654" y="3123247"/>
                  </a:lnTo>
                  <a:lnTo>
                    <a:pt x="40043" y="3120707"/>
                  </a:lnTo>
                  <a:lnTo>
                    <a:pt x="37871" y="3111651"/>
                  </a:lnTo>
                  <a:lnTo>
                    <a:pt x="35780" y="3102579"/>
                  </a:lnTo>
                  <a:lnTo>
                    <a:pt x="33772" y="3093491"/>
                  </a:lnTo>
                  <a:lnTo>
                    <a:pt x="31851" y="3084385"/>
                  </a:lnTo>
                  <a:close/>
                </a:path>
                <a:path w="6298564" h="3917315">
                  <a:moveTo>
                    <a:pt x="19392" y="3011004"/>
                  </a:moveTo>
                  <a:lnTo>
                    <a:pt x="8788" y="3012414"/>
                  </a:lnTo>
                  <a:lnTo>
                    <a:pt x="10067" y="3021725"/>
                  </a:lnTo>
                  <a:lnTo>
                    <a:pt x="11429" y="3031026"/>
                  </a:lnTo>
                  <a:lnTo>
                    <a:pt x="12878" y="3040318"/>
                  </a:lnTo>
                  <a:lnTo>
                    <a:pt x="14414" y="3049600"/>
                  </a:lnTo>
                  <a:lnTo>
                    <a:pt x="24955" y="3047809"/>
                  </a:lnTo>
                  <a:lnTo>
                    <a:pt x="23441" y="3038622"/>
                  </a:lnTo>
                  <a:lnTo>
                    <a:pt x="22007" y="3029426"/>
                  </a:lnTo>
                  <a:lnTo>
                    <a:pt x="20656" y="3020220"/>
                  </a:lnTo>
                  <a:lnTo>
                    <a:pt x="19392" y="3011004"/>
                  </a:lnTo>
                  <a:close/>
                </a:path>
                <a:path w="6298564" h="3917315">
                  <a:moveTo>
                    <a:pt x="12306" y="2936951"/>
                  </a:moveTo>
                  <a:lnTo>
                    <a:pt x="1625" y="2937560"/>
                  </a:lnTo>
                  <a:lnTo>
                    <a:pt x="2218" y="2946935"/>
                  </a:lnTo>
                  <a:lnTo>
                    <a:pt x="2895" y="2956310"/>
                  </a:lnTo>
                  <a:lnTo>
                    <a:pt x="3657" y="2965683"/>
                  </a:lnTo>
                  <a:lnTo>
                    <a:pt x="4508" y="2975051"/>
                  </a:lnTo>
                  <a:lnTo>
                    <a:pt x="15163" y="2974035"/>
                  </a:lnTo>
                  <a:lnTo>
                    <a:pt x="14320" y="2964765"/>
                  </a:lnTo>
                  <a:lnTo>
                    <a:pt x="13563" y="2955493"/>
                  </a:lnTo>
                  <a:lnTo>
                    <a:pt x="12892" y="2946221"/>
                  </a:lnTo>
                  <a:lnTo>
                    <a:pt x="12306" y="2936951"/>
                  </a:lnTo>
                  <a:close/>
                </a:path>
                <a:path w="6298564" h="3917315">
                  <a:moveTo>
                    <a:pt x="76" y="2862376"/>
                  </a:moveTo>
                  <a:lnTo>
                    <a:pt x="0" y="2893187"/>
                  </a:lnTo>
                  <a:lnTo>
                    <a:pt x="139" y="2899994"/>
                  </a:lnTo>
                  <a:lnTo>
                    <a:pt x="10833" y="2899778"/>
                  </a:lnTo>
                  <a:lnTo>
                    <a:pt x="10696" y="2893187"/>
                  </a:lnTo>
                  <a:lnTo>
                    <a:pt x="10769" y="2862567"/>
                  </a:lnTo>
                  <a:lnTo>
                    <a:pt x="76" y="2862376"/>
                  </a:lnTo>
                  <a:close/>
                </a:path>
                <a:path w="6298564" h="3917315">
                  <a:moveTo>
                    <a:pt x="4356" y="2787256"/>
                  </a:moveTo>
                  <a:lnTo>
                    <a:pt x="3423" y="2797540"/>
                  </a:lnTo>
                  <a:lnTo>
                    <a:pt x="2676" y="2806809"/>
                  </a:lnTo>
                  <a:lnTo>
                    <a:pt x="2021" y="2816090"/>
                  </a:lnTo>
                  <a:lnTo>
                    <a:pt x="1485" y="2824784"/>
                  </a:lnTo>
                  <a:lnTo>
                    <a:pt x="12153" y="2825381"/>
                  </a:lnTo>
                  <a:lnTo>
                    <a:pt x="12776" y="2815381"/>
                  </a:lnTo>
                  <a:lnTo>
                    <a:pt x="13459" y="2805991"/>
                  </a:lnTo>
                  <a:lnTo>
                    <a:pt x="14239" y="2796616"/>
                  </a:lnTo>
                  <a:lnTo>
                    <a:pt x="15011" y="2788285"/>
                  </a:lnTo>
                  <a:lnTo>
                    <a:pt x="4356" y="2787256"/>
                  </a:lnTo>
                  <a:close/>
                </a:path>
                <a:path w="6298564" h="3917315">
                  <a:moveTo>
                    <a:pt x="14681" y="2712694"/>
                  </a:moveTo>
                  <a:lnTo>
                    <a:pt x="13054" y="2721955"/>
                  </a:lnTo>
                  <a:lnTo>
                    <a:pt x="11525" y="2731238"/>
                  </a:lnTo>
                  <a:lnTo>
                    <a:pt x="10091" y="2740542"/>
                  </a:lnTo>
                  <a:lnTo>
                    <a:pt x="8750" y="2749867"/>
                  </a:lnTo>
                  <a:lnTo>
                    <a:pt x="19342" y="2751340"/>
                  </a:lnTo>
                  <a:lnTo>
                    <a:pt x="20666" y="2742128"/>
                  </a:lnTo>
                  <a:lnTo>
                    <a:pt x="22085" y="2732932"/>
                  </a:lnTo>
                  <a:lnTo>
                    <a:pt x="23599" y="2723755"/>
                  </a:lnTo>
                  <a:lnTo>
                    <a:pt x="25209" y="2714599"/>
                  </a:lnTo>
                  <a:lnTo>
                    <a:pt x="14681" y="2712694"/>
                  </a:lnTo>
                  <a:close/>
                </a:path>
                <a:path w="6298564" h="3917315">
                  <a:moveTo>
                    <a:pt x="31254" y="2639250"/>
                  </a:moveTo>
                  <a:lnTo>
                    <a:pt x="28837" y="2648342"/>
                  </a:lnTo>
                  <a:lnTo>
                    <a:pt x="26520" y="2657463"/>
                  </a:lnTo>
                  <a:lnTo>
                    <a:pt x="24303" y="2666616"/>
                  </a:lnTo>
                  <a:lnTo>
                    <a:pt x="22186" y="2675801"/>
                  </a:lnTo>
                  <a:lnTo>
                    <a:pt x="32600" y="2678150"/>
                  </a:lnTo>
                  <a:lnTo>
                    <a:pt x="34703" y="2669085"/>
                  </a:lnTo>
                  <a:lnTo>
                    <a:pt x="36899" y="2660046"/>
                  </a:lnTo>
                  <a:lnTo>
                    <a:pt x="39191" y="2651036"/>
                  </a:lnTo>
                  <a:lnTo>
                    <a:pt x="41579" y="2642057"/>
                  </a:lnTo>
                  <a:lnTo>
                    <a:pt x="31254" y="2639250"/>
                  </a:lnTo>
                  <a:close/>
                </a:path>
                <a:path w="6298564" h="3917315">
                  <a:moveTo>
                    <a:pt x="54254" y="2567546"/>
                  </a:moveTo>
                  <a:lnTo>
                    <a:pt x="51027" y="2576387"/>
                  </a:lnTo>
                  <a:lnTo>
                    <a:pt x="47901" y="2585267"/>
                  </a:lnTo>
                  <a:lnTo>
                    <a:pt x="44874" y="2594183"/>
                  </a:lnTo>
                  <a:lnTo>
                    <a:pt x="41948" y="2603131"/>
                  </a:lnTo>
                  <a:lnTo>
                    <a:pt x="52133" y="2606408"/>
                  </a:lnTo>
                  <a:lnTo>
                    <a:pt x="55021" y="2597567"/>
                  </a:lnTo>
                  <a:lnTo>
                    <a:pt x="58010" y="2588761"/>
                  </a:lnTo>
                  <a:lnTo>
                    <a:pt x="61098" y="2579994"/>
                  </a:lnTo>
                  <a:lnTo>
                    <a:pt x="64287" y="2571267"/>
                  </a:lnTo>
                  <a:lnTo>
                    <a:pt x="54254" y="2567546"/>
                  </a:lnTo>
                  <a:close/>
                </a:path>
                <a:path w="6298564" h="3917315">
                  <a:moveTo>
                    <a:pt x="83781" y="2498216"/>
                  </a:moveTo>
                  <a:lnTo>
                    <a:pt x="79736" y="2506732"/>
                  </a:lnTo>
                  <a:lnTo>
                    <a:pt x="75792" y="2515288"/>
                  </a:lnTo>
                  <a:lnTo>
                    <a:pt x="71950" y="2523888"/>
                  </a:lnTo>
                  <a:lnTo>
                    <a:pt x="68211" y="2532532"/>
                  </a:lnTo>
                  <a:lnTo>
                    <a:pt x="78054" y="2536736"/>
                  </a:lnTo>
                  <a:lnTo>
                    <a:pt x="81737" y="2528198"/>
                  </a:lnTo>
                  <a:lnTo>
                    <a:pt x="85526" y="2519710"/>
                  </a:lnTo>
                  <a:lnTo>
                    <a:pt x="89418" y="2511266"/>
                  </a:lnTo>
                  <a:lnTo>
                    <a:pt x="93408" y="2502865"/>
                  </a:lnTo>
                  <a:lnTo>
                    <a:pt x="83781" y="2498216"/>
                  </a:lnTo>
                  <a:close/>
                </a:path>
                <a:path w="6298564" h="3917315">
                  <a:moveTo>
                    <a:pt x="119824" y="2432037"/>
                  </a:moveTo>
                  <a:lnTo>
                    <a:pt x="114967" y="2440123"/>
                  </a:lnTo>
                  <a:lnTo>
                    <a:pt x="110207" y="2448263"/>
                  </a:lnTo>
                  <a:lnTo>
                    <a:pt x="105547" y="2456452"/>
                  </a:lnTo>
                  <a:lnTo>
                    <a:pt x="100990" y="2464689"/>
                  </a:lnTo>
                  <a:lnTo>
                    <a:pt x="110401" y="2469807"/>
                  </a:lnTo>
                  <a:lnTo>
                    <a:pt x="114884" y="2461679"/>
                  </a:lnTo>
                  <a:lnTo>
                    <a:pt x="119473" y="2453603"/>
                  </a:lnTo>
                  <a:lnTo>
                    <a:pt x="124165" y="2445577"/>
                  </a:lnTo>
                  <a:lnTo>
                    <a:pt x="128955" y="2437599"/>
                  </a:lnTo>
                  <a:lnTo>
                    <a:pt x="119824" y="2432037"/>
                  </a:lnTo>
                  <a:close/>
                </a:path>
                <a:path w="6298564" h="3917315">
                  <a:moveTo>
                    <a:pt x="162229" y="2369692"/>
                  </a:moveTo>
                  <a:lnTo>
                    <a:pt x="156576" y="2377272"/>
                  </a:lnTo>
                  <a:lnTo>
                    <a:pt x="151028" y="2384906"/>
                  </a:lnTo>
                  <a:lnTo>
                    <a:pt x="145584" y="2392594"/>
                  </a:lnTo>
                  <a:lnTo>
                    <a:pt x="140246" y="2400338"/>
                  </a:lnTo>
                  <a:lnTo>
                    <a:pt x="149097" y="2406345"/>
                  </a:lnTo>
                  <a:lnTo>
                    <a:pt x="154360" y="2398713"/>
                  </a:lnTo>
                  <a:lnTo>
                    <a:pt x="159724" y="2391133"/>
                  </a:lnTo>
                  <a:lnTo>
                    <a:pt x="165189" y="2383606"/>
                  </a:lnTo>
                  <a:lnTo>
                    <a:pt x="170751" y="2376131"/>
                  </a:lnTo>
                  <a:lnTo>
                    <a:pt x="162229" y="2369692"/>
                  </a:lnTo>
                  <a:close/>
                </a:path>
                <a:path w="6298564" h="3917315">
                  <a:moveTo>
                    <a:pt x="210642" y="2311908"/>
                  </a:moveTo>
                  <a:lnTo>
                    <a:pt x="204255" y="2318882"/>
                  </a:lnTo>
                  <a:lnTo>
                    <a:pt x="197854" y="2326056"/>
                  </a:lnTo>
                  <a:lnTo>
                    <a:pt x="191796" y="2333017"/>
                  </a:lnTo>
                  <a:lnTo>
                    <a:pt x="185724" y="2340178"/>
                  </a:lnTo>
                  <a:lnTo>
                    <a:pt x="193916" y="2347048"/>
                  </a:lnTo>
                  <a:lnTo>
                    <a:pt x="199909" y="2339991"/>
                  </a:lnTo>
                  <a:lnTo>
                    <a:pt x="206003" y="2332993"/>
                  </a:lnTo>
                  <a:lnTo>
                    <a:pt x="212323" y="2325919"/>
                  </a:lnTo>
                  <a:lnTo>
                    <a:pt x="218490" y="2319185"/>
                  </a:lnTo>
                  <a:lnTo>
                    <a:pt x="210642" y="2311908"/>
                  </a:lnTo>
                  <a:close/>
                </a:path>
                <a:path w="6298564" h="3917315">
                  <a:moveTo>
                    <a:pt x="264553" y="2259266"/>
                  </a:moveTo>
                  <a:lnTo>
                    <a:pt x="257500" y="2265578"/>
                  </a:lnTo>
                  <a:lnTo>
                    <a:pt x="250550" y="2271960"/>
                  </a:lnTo>
                  <a:lnTo>
                    <a:pt x="243702" y="2278408"/>
                  </a:lnTo>
                  <a:lnTo>
                    <a:pt x="236956" y="2284920"/>
                  </a:lnTo>
                  <a:lnTo>
                    <a:pt x="244424" y="2292565"/>
                  </a:lnTo>
                  <a:lnTo>
                    <a:pt x="251082" y="2286148"/>
                  </a:lnTo>
                  <a:lnTo>
                    <a:pt x="257838" y="2279794"/>
                  </a:lnTo>
                  <a:lnTo>
                    <a:pt x="264694" y="2273504"/>
                  </a:lnTo>
                  <a:lnTo>
                    <a:pt x="271652" y="2267280"/>
                  </a:lnTo>
                  <a:lnTo>
                    <a:pt x="264553" y="2259266"/>
                  </a:lnTo>
                  <a:close/>
                </a:path>
                <a:path w="6298564" h="3917315">
                  <a:moveTo>
                    <a:pt x="323202" y="2212085"/>
                  </a:moveTo>
                  <a:lnTo>
                    <a:pt x="315687" y="2217689"/>
                  </a:lnTo>
                  <a:lnTo>
                    <a:pt x="308211" y="2223376"/>
                  </a:lnTo>
                  <a:lnTo>
                    <a:pt x="300776" y="2229148"/>
                  </a:lnTo>
                  <a:lnTo>
                    <a:pt x="293382" y="2235009"/>
                  </a:lnTo>
                  <a:lnTo>
                    <a:pt x="300075" y="2243353"/>
                  </a:lnTo>
                  <a:lnTo>
                    <a:pt x="307376" y="2237561"/>
                  </a:lnTo>
                  <a:lnTo>
                    <a:pt x="314723" y="2231856"/>
                  </a:lnTo>
                  <a:lnTo>
                    <a:pt x="322115" y="2226233"/>
                  </a:lnTo>
                  <a:lnTo>
                    <a:pt x="329552" y="2220683"/>
                  </a:lnTo>
                  <a:lnTo>
                    <a:pt x="323202" y="2212085"/>
                  </a:lnTo>
                  <a:close/>
                </a:path>
                <a:path w="6298564" h="3917315">
                  <a:moveTo>
                    <a:pt x="385140" y="2169541"/>
                  </a:moveTo>
                  <a:lnTo>
                    <a:pt x="369436" y="2179805"/>
                  </a:lnTo>
                  <a:lnTo>
                    <a:pt x="361626" y="2185028"/>
                  </a:lnTo>
                  <a:lnTo>
                    <a:pt x="353847" y="2190318"/>
                  </a:lnTo>
                  <a:lnTo>
                    <a:pt x="359892" y="2199144"/>
                  </a:lnTo>
                  <a:lnTo>
                    <a:pt x="367605" y="2193895"/>
                  </a:lnTo>
                  <a:lnTo>
                    <a:pt x="375350" y="2188714"/>
                  </a:lnTo>
                  <a:lnTo>
                    <a:pt x="390931" y="2178532"/>
                  </a:lnTo>
                  <a:lnTo>
                    <a:pt x="385140" y="2169541"/>
                  </a:lnTo>
                  <a:close/>
                </a:path>
                <a:path w="6298564" h="3917315">
                  <a:moveTo>
                    <a:pt x="449059" y="2130234"/>
                  </a:moveTo>
                  <a:lnTo>
                    <a:pt x="416928" y="2149576"/>
                  </a:lnTo>
                  <a:lnTo>
                    <a:pt x="422516" y="2158695"/>
                  </a:lnTo>
                  <a:lnTo>
                    <a:pt x="454507" y="2139429"/>
                  </a:lnTo>
                  <a:lnTo>
                    <a:pt x="449059" y="2130234"/>
                  </a:lnTo>
                  <a:close/>
                </a:path>
                <a:path w="6298564" h="3917315">
                  <a:moveTo>
                    <a:pt x="513791" y="2092528"/>
                  </a:moveTo>
                  <a:lnTo>
                    <a:pt x="481380" y="2111298"/>
                  </a:lnTo>
                  <a:lnTo>
                    <a:pt x="486765" y="2120531"/>
                  </a:lnTo>
                  <a:lnTo>
                    <a:pt x="519137" y="2101773"/>
                  </a:lnTo>
                  <a:lnTo>
                    <a:pt x="513791" y="2092528"/>
                  </a:lnTo>
                  <a:close/>
                </a:path>
                <a:path w="6298564" h="3917315">
                  <a:moveTo>
                    <a:pt x="578230" y="2054631"/>
                  </a:moveTo>
                  <a:lnTo>
                    <a:pt x="546099" y="2073719"/>
                  </a:lnTo>
                  <a:lnTo>
                    <a:pt x="551522" y="2082939"/>
                  </a:lnTo>
                  <a:lnTo>
                    <a:pt x="583755" y="2063775"/>
                  </a:lnTo>
                  <a:lnTo>
                    <a:pt x="578230" y="2054631"/>
                  </a:lnTo>
                  <a:close/>
                </a:path>
                <a:path w="6298564" h="3917315">
                  <a:moveTo>
                    <a:pt x="641286" y="2014766"/>
                  </a:moveTo>
                  <a:lnTo>
                    <a:pt x="625713" y="2025007"/>
                  </a:lnTo>
                  <a:lnTo>
                    <a:pt x="610006" y="2035047"/>
                  </a:lnTo>
                  <a:lnTo>
                    <a:pt x="615708" y="2044090"/>
                  </a:lnTo>
                  <a:lnTo>
                    <a:pt x="631536" y="2033982"/>
                  </a:lnTo>
                  <a:lnTo>
                    <a:pt x="639400" y="2028847"/>
                  </a:lnTo>
                  <a:lnTo>
                    <a:pt x="647230" y="2023656"/>
                  </a:lnTo>
                  <a:lnTo>
                    <a:pt x="641286" y="2014766"/>
                  </a:lnTo>
                  <a:close/>
                </a:path>
                <a:path w="6298564" h="3917315">
                  <a:moveTo>
                    <a:pt x="701725" y="1971268"/>
                  </a:moveTo>
                  <a:lnTo>
                    <a:pt x="694348" y="1976960"/>
                  </a:lnTo>
                  <a:lnTo>
                    <a:pt x="686922" y="1982570"/>
                  </a:lnTo>
                  <a:lnTo>
                    <a:pt x="679446" y="1988101"/>
                  </a:lnTo>
                  <a:lnTo>
                    <a:pt x="671918" y="1993557"/>
                  </a:lnTo>
                  <a:lnTo>
                    <a:pt x="678154" y="2002256"/>
                  </a:lnTo>
                  <a:lnTo>
                    <a:pt x="685762" y="1996741"/>
                  </a:lnTo>
                  <a:lnTo>
                    <a:pt x="693324" y="1991145"/>
                  </a:lnTo>
                  <a:lnTo>
                    <a:pt x="700839" y="1985467"/>
                  </a:lnTo>
                  <a:lnTo>
                    <a:pt x="708304" y="1979701"/>
                  </a:lnTo>
                  <a:lnTo>
                    <a:pt x="701725" y="1971268"/>
                  </a:lnTo>
                  <a:close/>
                </a:path>
                <a:path w="6298564" h="3917315">
                  <a:moveTo>
                    <a:pt x="758075" y="1922843"/>
                  </a:moveTo>
                  <a:lnTo>
                    <a:pt x="751279" y="1929231"/>
                  </a:lnTo>
                  <a:lnTo>
                    <a:pt x="744418" y="1935500"/>
                  </a:lnTo>
                  <a:lnTo>
                    <a:pt x="737492" y="1941667"/>
                  </a:lnTo>
                  <a:lnTo>
                    <a:pt x="730503" y="1947735"/>
                  </a:lnTo>
                  <a:lnTo>
                    <a:pt x="737476" y="1955850"/>
                  </a:lnTo>
                  <a:lnTo>
                    <a:pt x="744560" y="1949702"/>
                  </a:lnTo>
                  <a:lnTo>
                    <a:pt x="751582" y="1943446"/>
                  </a:lnTo>
                  <a:lnTo>
                    <a:pt x="758543" y="1937080"/>
                  </a:lnTo>
                  <a:lnTo>
                    <a:pt x="765441" y="1930603"/>
                  </a:lnTo>
                  <a:lnTo>
                    <a:pt x="758075" y="1922843"/>
                  </a:lnTo>
                  <a:close/>
                </a:path>
                <a:path w="6298564" h="3917315">
                  <a:moveTo>
                    <a:pt x="808862" y="1868804"/>
                  </a:moveTo>
                  <a:lnTo>
                    <a:pt x="802817" y="1875924"/>
                  </a:lnTo>
                  <a:lnTo>
                    <a:pt x="796699" y="1882921"/>
                  </a:lnTo>
                  <a:lnTo>
                    <a:pt x="790510" y="1889793"/>
                  </a:lnTo>
                  <a:lnTo>
                    <a:pt x="784250" y="1896541"/>
                  </a:lnTo>
                  <a:lnTo>
                    <a:pt x="792035" y="1903869"/>
                  </a:lnTo>
                  <a:lnTo>
                    <a:pt x="798402" y="1897006"/>
                  </a:lnTo>
                  <a:lnTo>
                    <a:pt x="804700" y="1890018"/>
                  </a:lnTo>
                  <a:lnTo>
                    <a:pt x="810927" y="1882904"/>
                  </a:lnTo>
                  <a:lnTo>
                    <a:pt x="817079" y="1875663"/>
                  </a:lnTo>
                  <a:lnTo>
                    <a:pt x="808862" y="1868804"/>
                  </a:lnTo>
                  <a:close/>
                </a:path>
                <a:path w="6298564" h="3917315">
                  <a:moveTo>
                    <a:pt x="853135" y="1809191"/>
                  </a:moveTo>
                  <a:lnTo>
                    <a:pt x="831786" y="1839658"/>
                  </a:lnTo>
                  <a:lnTo>
                    <a:pt x="840384" y="1846008"/>
                  </a:lnTo>
                  <a:lnTo>
                    <a:pt x="861974" y="1815185"/>
                  </a:lnTo>
                  <a:lnTo>
                    <a:pt x="853135" y="1809191"/>
                  </a:lnTo>
                  <a:close/>
                </a:path>
                <a:path w="6298564" h="3917315">
                  <a:moveTo>
                    <a:pt x="893546" y="1746516"/>
                  </a:moveTo>
                  <a:lnTo>
                    <a:pt x="888705" y="1754375"/>
                  </a:lnTo>
                  <a:lnTo>
                    <a:pt x="883785" y="1762253"/>
                  </a:lnTo>
                  <a:lnTo>
                    <a:pt x="878785" y="1770153"/>
                  </a:lnTo>
                  <a:lnTo>
                    <a:pt x="873709" y="1778076"/>
                  </a:lnTo>
                  <a:lnTo>
                    <a:pt x="882688" y="1783880"/>
                  </a:lnTo>
                  <a:lnTo>
                    <a:pt x="887801" y="1775900"/>
                  </a:lnTo>
                  <a:lnTo>
                    <a:pt x="892835" y="1767944"/>
                  </a:lnTo>
                  <a:lnTo>
                    <a:pt x="897793" y="1760012"/>
                  </a:lnTo>
                  <a:lnTo>
                    <a:pt x="902677" y="1752104"/>
                  </a:lnTo>
                  <a:lnTo>
                    <a:pt x="893546" y="1746516"/>
                  </a:lnTo>
                  <a:close/>
                </a:path>
                <a:path w="6298564" h="3917315">
                  <a:moveTo>
                    <a:pt x="930986" y="1682051"/>
                  </a:moveTo>
                  <a:lnTo>
                    <a:pt x="926518" y="1690131"/>
                  </a:lnTo>
                  <a:lnTo>
                    <a:pt x="921973" y="1698234"/>
                  </a:lnTo>
                  <a:lnTo>
                    <a:pt x="917350" y="1706361"/>
                  </a:lnTo>
                  <a:lnTo>
                    <a:pt x="912647" y="1714512"/>
                  </a:lnTo>
                  <a:lnTo>
                    <a:pt x="921905" y="1719884"/>
                  </a:lnTo>
                  <a:lnTo>
                    <a:pt x="926637" y="1711676"/>
                  </a:lnTo>
                  <a:lnTo>
                    <a:pt x="931289" y="1703493"/>
                  </a:lnTo>
                  <a:lnTo>
                    <a:pt x="935862" y="1695337"/>
                  </a:lnTo>
                  <a:lnTo>
                    <a:pt x="940358" y="1687207"/>
                  </a:lnTo>
                  <a:lnTo>
                    <a:pt x="930986" y="1682051"/>
                  </a:lnTo>
                  <a:close/>
                </a:path>
                <a:path w="6298564" h="3917315">
                  <a:moveTo>
                    <a:pt x="965212" y="1615846"/>
                  </a:moveTo>
                  <a:lnTo>
                    <a:pt x="961154" y="1624130"/>
                  </a:lnTo>
                  <a:lnTo>
                    <a:pt x="957019" y="1632445"/>
                  </a:lnTo>
                  <a:lnTo>
                    <a:pt x="952805" y="1640788"/>
                  </a:lnTo>
                  <a:lnTo>
                    <a:pt x="948512" y="1649158"/>
                  </a:lnTo>
                  <a:lnTo>
                    <a:pt x="958011" y="1654073"/>
                  </a:lnTo>
                  <a:lnTo>
                    <a:pt x="962328" y="1645640"/>
                  </a:lnTo>
                  <a:lnTo>
                    <a:pt x="966571" y="1637237"/>
                  </a:lnTo>
                  <a:lnTo>
                    <a:pt x="970738" y="1628861"/>
                  </a:lnTo>
                  <a:lnTo>
                    <a:pt x="974826" y="1620507"/>
                  </a:lnTo>
                  <a:lnTo>
                    <a:pt x="965212" y="1615846"/>
                  </a:lnTo>
                  <a:close/>
                </a:path>
                <a:path w="6298564" h="3917315">
                  <a:moveTo>
                    <a:pt x="996099" y="1548002"/>
                  </a:moveTo>
                  <a:lnTo>
                    <a:pt x="992447" y="1556486"/>
                  </a:lnTo>
                  <a:lnTo>
                    <a:pt x="988729" y="1565001"/>
                  </a:lnTo>
                  <a:lnTo>
                    <a:pt x="984940" y="1573545"/>
                  </a:lnTo>
                  <a:lnTo>
                    <a:pt x="981074" y="1582115"/>
                  </a:lnTo>
                  <a:lnTo>
                    <a:pt x="990803" y="1586547"/>
                  </a:lnTo>
                  <a:lnTo>
                    <a:pt x="994698" y="1577920"/>
                  </a:lnTo>
                  <a:lnTo>
                    <a:pt x="998518" y="1569316"/>
                  </a:lnTo>
                  <a:lnTo>
                    <a:pt x="1002261" y="1560737"/>
                  </a:lnTo>
                  <a:lnTo>
                    <a:pt x="1005928" y="1552181"/>
                  </a:lnTo>
                  <a:lnTo>
                    <a:pt x="996099" y="1548002"/>
                  </a:lnTo>
                  <a:close/>
                </a:path>
                <a:path w="6298564" h="3917315">
                  <a:moveTo>
                    <a:pt x="1023581" y="1478711"/>
                  </a:moveTo>
                  <a:lnTo>
                    <a:pt x="1020357" y="1487374"/>
                  </a:lnTo>
                  <a:lnTo>
                    <a:pt x="1017063" y="1496066"/>
                  </a:lnTo>
                  <a:lnTo>
                    <a:pt x="1013698" y="1504786"/>
                  </a:lnTo>
                  <a:lnTo>
                    <a:pt x="1010259" y="1513535"/>
                  </a:lnTo>
                  <a:lnTo>
                    <a:pt x="1020203" y="1517472"/>
                  </a:lnTo>
                  <a:lnTo>
                    <a:pt x="1023656" y="1508666"/>
                  </a:lnTo>
                  <a:lnTo>
                    <a:pt x="1027042" y="1499889"/>
                  </a:lnTo>
                  <a:lnTo>
                    <a:pt x="1030362" y="1491140"/>
                  </a:lnTo>
                  <a:lnTo>
                    <a:pt x="1033614" y="1482420"/>
                  </a:lnTo>
                  <a:lnTo>
                    <a:pt x="1023581" y="1478711"/>
                  </a:lnTo>
                  <a:close/>
                </a:path>
                <a:path w="6298564" h="3917315">
                  <a:moveTo>
                    <a:pt x="1047800" y="1408188"/>
                  </a:moveTo>
                  <a:lnTo>
                    <a:pt x="1044969" y="1416996"/>
                  </a:lnTo>
                  <a:lnTo>
                    <a:pt x="1042074" y="1425835"/>
                  </a:lnTo>
                  <a:lnTo>
                    <a:pt x="1039115" y="1434702"/>
                  </a:lnTo>
                  <a:lnTo>
                    <a:pt x="1036091" y="1443596"/>
                  </a:lnTo>
                  <a:lnTo>
                    <a:pt x="1046200" y="1447063"/>
                  </a:lnTo>
                  <a:lnTo>
                    <a:pt x="1049249" y="1438114"/>
                  </a:lnTo>
                  <a:lnTo>
                    <a:pt x="1052226" y="1429194"/>
                  </a:lnTo>
                  <a:lnTo>
                    <a:pt x="1055137" y="1420302"/>
                  </a:lnTo>
                  <a:lnTo>
                    <a:pt x="1057986" y="1411439"/>
                  </a:lnTo>
                  <a:lnTo>
                    <a:pt x="1047800" y="1408188"/>
                  </a:lnTo>
                  <a:close/>
                </a:path>
                <a:path w="6298564" h="3917315">
                  <a:moveTo>
                    <a:pt x="1069060" y="1336675"/>
                  </a:moveTo>
                  <a:lnTo>
                    <a:pt x="1066567" y="1345597"/>
                  </a:lnTo>
                  <a:lnTo>
                    <a:pt x="1064023" y="1354550"/>
                  </a:lnTo>
                  <a:lnTo>
                    <a:pt x="1061429" y="1363531"/>
                  </a:lnTo>
                  <a:lnTo>
                    <a:pt x="1058786" y="1372539"/>
                  </a:lnTo>
                  <a:lnTo>
                    <a:pt x="1069022" y="1375575"/>
                  </a:lnTo>
                  <a:lnTo>
                    <a:pt x="1071689" y="1366519"/>
                  </a:lnTo>
                  <a:lnTo>
                    <a:pt x="1074300" y="1357490"/>
                  </a:lnTo>
                  <a:lnTo>
                    <a:pt x="1076857" y="1348489"/>
                  </a:lnTo>
                  <a:lnTo>
                    <a:pt x="1079360" y="1339519"/>
                  </a:lnTo>
                  <a:lnTo>
                    <a:pt x="1069060" y="1336675"/>
                  </a:lnTo>
                  <a:close/>
                </a:path>
                <a:path w="6298564" h="3917315">
                  <a:moveTo>
                    <a:pt x="1087843" y="1264411"/>
                  </a:moveTo>
                  <a:lnTo>
                    <a:pt x="1085624" y="1273418"/>
                  </a:lnTo>
                  <a:lnTo>
                    <a:pt x="1083365" y="1282453"/>
                  </a:lnTo>
                  <a:lnTo>
                    <a:pt x="1081066" y="1291520"/>
                  </a:lnTo>
                  <a:lnTo>
                    <a:pt x="1078725" y="1300619"/>
                  </a:lnTo>
                  <a:lnTo>
                    <a:pt x="1089075" y="1303299"/>
                  </a:lnTo>
                  <a:lnTo>
                    <a:pt x="1091431" y="1294169"/>
                  </a:lnTo>
                  <a:lnTo>
                    <a:pt x="1093741" y="1285068"/>
                  </a:lnTo>
                  <a:lnTo>
                    <a:pt x="1096010" y="1275995"/>
                  </a:lnTo>
                  <a:lnTo>
                    <a:pt x="1098245" y="1266952"/>
                  </a:lnTo>
                  <a:lnTo>
                    <a:pt x="1087843" y="1264411"/>
                  </a:lnTo>
                  <a:close/>
                </a:path>
                <a:path w="6298564" h="3917315">
                  <a:moveTo>
                    <a:pt x="1104912" y="1191653"/>
                  </a:moveTo>
                  <a:lnTo>
                    <a:pt x="1100775" y="1209806"/>
                  </a:lnTo>
                  <a:lnTo>
                    <a:pt x="1096543" y="1228064"/>
                  </a:lnTo>
                  <a:lnTo>
                    <a:pt x="1106957" y="1230515"/>
                  </a:lnTo>
                  <a:lnTo>
                    <a:pt x="1111202" y="1212199"/>
                  </a:lnTo>
                  <a:lnTo>
                    <a:pt x="1115352" y="1194015"/>
                  </a:lnTo>
                  <a:lnTo>
                    <a:pt x="1104912" y="1191653"/>
                  </a:lnTo>
                  <a:close/>
                </a:path>
                <a:path w="6298564" h="3917315">
                  <a:moveTo>
                    <a:pt x="1121206" y="1118615"/>
                  </a:moveTo>
                  <a:lnTo>
                    <a:pt x="1113091" y="1155153"/>
                  </a:lnTo>
                  <a:lnTo>
                    <a:pt x="1123530" y="1157477"/>
                  </a:lnTo>
                  <a:lnTo>
                    <a:pt x="1131646" y="1120952"/>
                  </a:lnTo>
                  <a:lnTo>
                    <a:pt x="1121206" y="1118615"/>
                  </a:lnTo>
                  <a:close/>
                </a:path>
                <a:path w="6298564" h="3917315">
                  <a:moveTo>
                    <a:pt x="1137881" y="1045603"/>
                  </a:moveTo>
                  <a:lnTo>
                    <a:pt x="1133613" y="1063794"/>
                  </a:lnTo>
                  <a:lnTo>
                    <a:pt x="1129411" y="1082090"/>
                  </a:lnTo>
                  <a:lnTo>
                    <a:pt x="1139837" y="1084465"/>
                  </a:lnTo>
                  <a:lnTo>
                    <a:pt x="1144031" y="1066218"/>
                  </a:lnTo>
                  <a:lnTo>
                    <a:pt x="1148283" y="1048067"/>
                  </a:lnTo>
                  <a:lnTo>
                    <a:pt x="1137881" y="1045603"/>
                  </a:lnTo>
                  <a:close/>
                </a:path>
                <a:path w="6298564" h="3917315">
                  <a:moveTo>
                    <a:pt x="1156208" y="972883"/>
                  </a:moveTo>
                  <a:lnTo>
                    <a:pt x="1153781" y="981922"/>
                  </a:lnTo>
                  <a:lnTo>
                    <a:pt x="1151396" y="990982"/>
                  </a:lnTo>
                  <a:lnTo>
                    <a:pt x="1149051" y="1000063"/>
                  </a:lnTo>
                  <a:lnTo>
                    <a:pt x="1146746" y="1009167"/>
                  </a:lnTo>
                  <a:lnTo>
                    <a:pt x="1157122" y="1011783"/>
                  </a:lnTo>
                  <a:lnTo>
                    <a:pt x="1159417" y="1002720"/>
                  </a:lnTo>
                  <a:lnTo>
                    <a:pt x="1161751" y="993682"/>
                  </a:lnTo>
                  <a:lnTo>
                    <a:pt x="1164123" y="984669"/>
                  </a:lnTo>
                  <a:lnTo>
                    <a:pt x="1166533" y="975677"/>
                  </a:lnTo>
                  <a:lnTo>
                    <a:pt x="1156208" y="972883"/>
                  </a:lnTo>
                  <a:close/>
                </a:path>
                <a:path w="6298564" h="3917315">
                  <a:moveTo>
                    <a:pt x="1177531" y="900988"/>
                  </a:moveTo>
                  <a:lnTo>
                    <a:pt x="1174659" y="909923"/>
                  </a:lnTo>
                  <a:lnTo>
                    <a:pt x="1171851" y="918875"/>
                  </a:lnTo>
                  <a:lnTo>
                    <a:pt x="1169105" y="927843"/>
                  </a:lnTo>
                  <a:lnTo>
                    <a:pt x="1166418" y="936828"/>
                  </a:lnTo>
                  <a:lnTo>
                    <a:pt x="1176667" y="939863"/>
                  </a:lnTo>
                  <a:lnTo>
                    <a:pt x="1179336" y="930940"/>
                  </a:lnTo>
                  <a:lnTo>
                    <a:pt x="1182066" y="922040"/>
                  </a:lnTo>
                  <a:lnTo>
                    <a:pt x="1184856" y="913161"/>
                  </a:lnTo>
                  <a:lnTo>
                    <a:pt x="1187703" y="904303"/>
                  </a:lnTo>
                  <a:lnTo>
                    <a:pt x="1177531" y="900988"/>
                  </a:lnTo>
                  <a:close/>
                </a:path>
                <a:path w="6298564" h="3917315">
                  <a:moveTo>
                    <a:pt x="1203210" y="830275"/>
                  </a:moveTo>
                  <a:lnTo>
                    <a:pt x="1199714" y="839038"/>
                  </a:lnTo>
                  <a:lnTo>
                    <a:pt x="1196309" y="847820"/>
                  </a:lnTo>
                  <a:lnTo>
                    <a:pt x="1192993" y="856621"/>
                  </a:lnTo>
                  <a:lnTo>
                    <a:pt x="1189761" y="865441"/>
                  </a:lnTo>
                  <a:lnTo>
                    <a:pt x="1199819" y="869073"/>
                  </a:lnTo>
                  <a:lnTo>
                    <a:pt x="1203022" y="860346"/>
                  </a:lnTo>
                  <a:lnTo>
                    <a:pt x="1206306" y="851636"/>
                  </a:lnTo>
                  <a:lnTo>
                    <a:pt x="1209671" y="842945"/>
                  </a:lnTo>
                  <a:lnTo>
                    <a:pt x="1213116" y="834275"/>
                  </a:lnTo>
                  <a:lnTo>
                    <a:pt x="1203210" y="830275"/>
                  </a:lnTo>
                  <a:close/>
                </a:path>
                <a:path w="6298564" h="3917315">
                  <a:moveTo>
                    <a:pt x="1234084" y="761707"/>
                  </a:moveTo>
                  <a:lnTo>
                    <a:pt x="1229892" y="770180"/>
                  </a:lnTo>
                  <a:lnTo>
                    <a:pt x="1225808" y="778665"/>
                  </a:lnTo>
                  <a:lnTo>
                    <a:pt x="1221827" y="787164"/>
                  </a:lnTo>
                  <a:lnTo>
                    <a:pt x="1217942" y="795680"/>
                  </a:lnTo>
                  <a:lnTo>
                    <a:pt x="1227696" y="800074"/>
                  </a:lnTo>
                  <a:lnTo>
                    <a:pt x="1231535" y="791656"/>
                  </a:lnTo>
                  <a:lnTo>
                    <a:pt x="1235471" y="783258"/>
                  </a:lnTo>
                  <a:lnTo>
                    <a:pt x="1239508" y="774876"/>
                  </a:lnTo>
                  <a:lnTo>
                    <a:pt x="1243647" y="766508"/>
                  </a:lnTo>
                  <a:lnTo>
                    <a:pt x="1234084" y="761707"/>
                  </a:lnTo>
                  <a:close/>
                </a:path>
                <a:path w="6298564" h="3917315">
                  <a:moveTo>
                    <a:pt x="1270711" y="696010"/>
                  </a:moveTo>
                  <a:lnTo>
                    <a:pt x="1265772" y="704104"/>
                  </a:lnTo>
                  <a:lnTo>
                    <a:pt x="1260954" y="712211"/>
                  </a:lnTo>
                  <a:lnTo>
                    <a:pt x="1256255" y="720329"/>
                  </a:lnTo>
                  <a:lnTo>
                    <a:pt x="1251673" y="728459"/>
                  </a:lnTo>
                  <a:lnTo>
                    <a:pt x="1261008" y="733666"/>
                  </a:lnTo>
                  <a:lnTo>
                    <a:pt x="1265540" y="725636"/>
                  </a:lnTo>
                  <a:lnTo>
                    <a:pt x="1270182" y="717621"/>
                  </a:lnTo>
                  <a:lnTo>
                    <a:pt x="1274936" y="709618"/>
                  </a:lnTo>
                  <a:lnTo>
                    <a:pt x="1279804" y="701624"/>
                  </a:lnTo>
                  <a:lnTo>
                    <a:pt x="1270711" y="696010"/>
                  </a:lnTo>
                  <a:close/>
                </a:path>
                <a:path w="6298564" h="3917315">
                  <a:moveTo>
                    <a:pt x="1314424" y="634453"/>
                  </a:moveTo>
                  <a:lnTo>
                    <a:pt x="1308509" y="641856"/>
                  </a:lnTo>
                  <a:lnTo>
                    <a:pt x="1302727" y="649336"/>
                  </a:lnTo>
                  <a:lnTo>
                    <a:pt x="1297079" y="656890"/>
                  </a:lnTo>
                  <a:lnTo>
                    <a:pt x="1291564" y="664514"/>
                  </a:lnTo>
                  <a:lnTo>
                    <a:pt x="1300276" y="670712"/>
                  </a:lnTo>
                  <a:lnTo>
                    <a:pt x="1305690" y="663223"/>
                  </a:lnTo>
                  <a:lnTo>
                    <a:pt x="1311241" y="655805"/>
                  </a:lnTo>
                  <a:lnTo>
                    <a:pt x="1316923" y="648459"/>
                  </a:lnTo>
                  <a:lnTo>
                    <a:pt x="1322730" y="641184"/>
                  </a:lnTo>
                  <a:lnTo>
                    <a:pt x="1314424" y="634453"/>
                  </a:lnTo>
                  <a:close/>
                </a:path>
                <a:path w="6298564" h="3917315">
                  <a:moveTo>
                    <a:pt x="1365199" y="578662"/>
                  </a:moveTo>
                  <a:lnTo>
                    <a:pt x="1358498" y="585348"/>
                  </a:lnTo>
                  <a:lnTo>
                    <a:pt x="1351903" y="592108"/>
                  </a:lnTo>
                  <a:lnTo>
                    <a:pt x="1345416" y="598940"/>
                  </a:lnTo>
                  <a:lnTo>
                    <a:pt x="1339037" y="605840"/>
                  </a:lnTo>
                  <a:lnTo>
                    <a:pt x="1346936" y="613054"/>
                  </a:lnTo>
                  <a:lnTo>
                    <a:pt x="1353220" y="606252"/>
                  </a:lnTo>
                  <a:lnTo>
                    <a:pt x="1359611" y="599524"/>
                  </a:lnTo>
                  <a:lnTo>
                    <a:pt x="1366106" y="592864"/>
                  </a:lnTo>
                  <a:lnTo>
                    <a:pt x="1372704" y="586270"/>
                  </a:lnTo>
                  <a:lnTo>
                    <a:pt x="1365199" y="578662"/>
                  </a:lnTo>
                  <a:close/>
                </a:path>
                <a:path w="6298564" h="3917315">
                  <a:moveTo>
                    <a:pt x="1421345" y="528383"/>
                  </a:moveTo>
                  <a:lnTo>
                    <a:pt x="1414059" y="534398"/>
                  </a:lnTo>
                  <a:lnTo>
                    <a:pt x="1406852" y="540481"/>
                  </a:lnTo>
                  <a:lnTo>
                    <a:pt x="1399725" y="546633"/>
                  </a:lnTo>
                  <a:lnTo>
                    <a:pt x="1392682" y="552856"/>
                  </a:lnTo>
                  <a:lnTo>
                    <a:pt x="1399819" y="560831"/>
                  </a:lnTo>
                  <a:lnTo>
                    <a:pt x="1406762" y="554693"/>
                  </a:lnTo>
                  <a:lnTo>
                    <a:pt x="1413794" y="548620"/>
                  </a:lnTo>
                  <a:lnTo>
                    <a:pt x="1420909" y="542615"/>
                  </a:lnTo>
                  <a:lnTo>
                    <a:pt x="1428102" y="536676"/>
                  </a:lnTo>
                  <a:lnTo>
                    <a:pt x="1421345" y="528383"/>
                  </a:lnTo>
                  <a:close/>
                </a:path>
                <a:path w="6298564" h="3917315">
                  <a:moveTo>
                    <a:pt x="1481582" y="483209"/>
                  </a:moveTo>
                  <a:lnTo>
                    <a:pt x="1473850" y="488600"/>
                  </a:lnTo>
                  <a:lnTo>
                    <a:pt x="1466180" y="494063"/>
                  </a:lnTo>
                  <a:lnTo>
                    <a:pt x="1458571" y="499595"/>
                  </a:lnTo>
                  <a:lnTo>
                    <a:pt x="1451025" y="505193"/>
                  </a:lnTo>
                  <a:lnTo>
                    <a:pt x="1457426" y="513740"/>
                  </a:lnTo>
                  <a:lnTo>
                    <a:pt x="1464896" y="508209"/>
                  </a:lnTo>
                  <a:lnTo>
                    <a:pt x="1472426" y="502742"/>
                  </a:lnTo>
                  <a:lnTo>
                    <a:pt x="1480016" y="497341"/>
                  </a:lnTo>
                  <a:lnTo>
                    <a:pt x="1487665" y="492010"/>
                  </a:lnTo>
                  <a:lnTo>
                    <a:pt x="1481582" y="483209"/>
                  </a:lnTo>
                  <a:close/>
                </a:path>
                <a:path w="6298564" h="3917315">
                  <a:moveTo>
                    <a:pt x="1544980" y="442671"/>
                  </a:moveTo>
                  <a:lnTo>
                    <a:pt x="1536905" y="447495"/>
                  </a:lnTo>
                  <a:lnTo>
                    <a:pt x="1528873" y="452388"/>
                  </a:lnTo>
                  <a:lnTo>
                    <a:pt x="1520884" y="457349"/>
                  </a:lnTo>
                  <a:lnTo>
                    <a:pt x="1512938" y="462381"/>
                  </a:lnTo>
                  <a:lnTo>
                    <a:pt x="1518691" y="471398"/>
                  </a:lnTo>
                  <a:lnTo>
                    <a:pt x="1526568" y="466414"/>
                  </a:lnTo>
                  <a:lnTo>
                    <a:pt x="1534485" y="461498"/>
                  </a:lnTo>
                  <a:lnTo>
                    <a:pt x="1542442" y="456650"/>
                  </a:lnTo>
                  <a:lnTo>
                    <a:pt x="1550441" y="451865"/>
                  </a:lnTo>
                  <a:lnTo>
                    <a:pt x="1544980" y="442671"/>
                  </a:lnTo>
                  <a:close/>
                </a:path>
                <a:path w="6298564" h="3917315">
                  <a:moveTo>
                    <a:pt x="1610842" y="406374"/>
                  </a:moveTo>
                  <a:lnTo>
                    <a:pt x="1594184" y="415059"/>
                  </a:lnTo>
                  <a:lnTo>
                    <a:pt x="1577632" y="424002"/>
                  </a:lnTo>
                  <a:lnTo>
                    <a:pt x="1582801" y="433374"/>
                  </a:lnTo>
                  <a:lnTo>
                    <a:pt x="1599204" y="424507"/>
                  </a:lnTo>
                  <a:lnTo>
                    <a:pt x="1615732" y="415886"/>
                  </a:lnTo>
                  <a:lnTo>
                    <a:pt x="1610842" y="406374"/>
                  </a:lnTo>
                  <a:close/>
                </a:path>
                <a:path w="6298564" h="3917315">
                  <a:moveTo>
                    <a:pt x="1678673" y="374014"/>
                  </a:moveTo>
                  <a:lnTo>
                    <a:pt x="1661591" y="381730"/>
                  </a:lnTo>
                  <a:lnTo>
                    <a:pt x="1644548" y="389712"/>
                  </a:lnTo>
                  <a:lnTo>
                    <a:pt x="1649145" y="399364"/>
                  </a:lnTo>
                  <a:lnTo>
                    <a:pt x="1666057" y="391450"/>
                  </a:lnTo>
                  <a:lnTo>
                    <a:pt x="1683016" y="383793"/>
                  </a:lnTo>
                  <a:lnTo>
                    <a:pt x="1678673" y="374014"/>
                  </a:lnTo>
                  <a:close/>
                </a:path>
                <a:path w="6298564" h="3917315">
                  <a:moveTo>
                    <a:pt x="1748180" y="345389"/>
                  </a:moveTo>
                  <a:lnTo>
                    <a:pt x="1730725" y="352178"/>
                  </a:lnTo>
                  <a:lnTo>
                    <a:pt x="1713242" y="359244"/>
                  </a:lnTo>
                  <a:lnTo>
                    <a:pt x="1717306" y="369125"/>
                  </a:lnTo>
                  <a:lnTo>
                    <a:pt x="1734667" y="362116"/>
                  </a:lnTo>
                  <a:lnTo>
                    <a:pt x="1751990" y="355384"/>
                  </a:lnTo>
                  <a:lnTo>
                    <a:pt x="1748180" y="345389"/>
                  </a:lnTo>
                  <a:close/>
                </a:path>
                <a:path w="6298564" h="3917315">
                  <a:moveTo>
                    <a:pt x="1819262" y="320675"/>
                  </a:moveTo>
                  <a:lnTo>
                    <a:pt x="1783460" y="332447"/>
                  </a:lnTo>
                  <a:lnTo>
                    <a:pt x="1787016" y="342531"/>
                  </a:lnTo>
                  <a:lnTo>
                    <a:pt x="1803056" y="337006"/>
                  </a:lnTo>
                  <a:lnTo>
                    <a:pt x="1809473" y="334908"/>
                  </a:lnTo>
                  <a:lnTo>
                    <a:pt x="1815896" y="332881"/>
                  </a:lnTo>
                  <a:lnTo>
                    <a:pt x="1822322" y="330923"/>
                  </a:lnTo>
                  <a:lnTo>
                    <a:pt x="1819262" y="320675"/>
                  </a:lnTo>
                  <a:close/>
                </a:path>
                <a:path w="6298564" h="3917315">
                  <a:moveTo>
                    <a:pt x="1892553" y="303034"/>
                  </a:moveTo>
                  <a:lnTo>
                    <a:pt x="1883312" y="304801"/>
                  </a:lnTo>
                  <a:lnTo>
                    <a:pt x="1874085" y="306693"/>
                  </a:lnTo>
                  <a:lnTo>
                    <a:pt x="1864871" y="308712"/>
                  </a:lnTo>
                  <a:lnTo>
                    <a:pt x="1855673" y="310857"/>
                  </a:lnTo>
                  <a:lnTo>
                    <a:pt x="1858162" y="321259"/>
                  </a:lnTo>
                  <a:lnTo>
                    <a:pt x="1867227" y="319142"/>
                  </a:lnTo>
                  <a:lnTo>
                    <a:pt x="1876305" y="317152"/>
                  </a:lnTo>
                  <a:lnTo>
                    <a:pt x="1885396" y="315288"/>
                  </a:lnTo>
                  <a:lnTo>
                    <a:pt x="1894497" y="313550"/>
                  </a:lnTo>
                  <a:lnTo>
                    <a:pt x="1892553" y="303034"/>
                  </a:lnTo>
                  <a:close/>
                </a:path>
                <a:path w="6298564" h="3917315">
                  <a:moveTo>
                    <a:pt x="1967280" y="293166"/>
                  </a:moveTo>
                  <a:lnTo>
                    <a:pt x="1957901" y="293993"/>
                  </a:lnTo>
                  <a:lnTo>
                    <a:pt x="1948527" y="294932"/>
                  </a:lnTo>
                  <a:lnTo>
                    <a:pt x="1939161" y="295985"/>
                  </a:lnTo>
                  <a:lnTo>
                    <a:pt x="1929803" y="297154"/>
                  </a:lnTo>
                  <a:lnTo>
                    <a:pt x="1931200" y="307759"/>
                  </a:lnTo>
                  <a:lnTo>
                    <a:pt x="1940424" y="306606"/>
                  </a:lnTo>
                  <a:lnTo>
                    <a:pt x="1949657" y="305566"/>
                  </a:lnTo>
                  <a:lnTo>
                    <a:pt x="1958898" y="304639"/>
                  </a:lnTo>
                  <a:lnTo>
                    <a:pt x="1968144" y="303822"/>
                  </a:lnTo>
                  <a:lnTo>
                    <a:pt x="1967280" y="293166"/>
                  </a:lnTo>
                  <a:close/>
                </a:path>
                <a:path w="6298564" h="3917315">
                  <a:moveTo>
                    <a:pt x="2037003" y="290474"/>
                  </a:moveTo>
                  <a:lnTo>
                    <a:pt x="2019549" y="290599"/>
                  </a:lnTo>
                  <a:lnTo>
                    <a:pt x="2004885" y="290982"/>
                  </a:lnTo>
                  <a:lnTo>
                    <a:pt x="2005266" y="301675"/>
                  </a:lnTo>
                  <a:lnTo>
                    <a:pt x="2019734" y="301294"/>
                  </a:lnTo>
                  <a:lnTo>
                    <a:pt x="2042452" y="301167"/>
                  </a:lnTo>
                  <a:lnTo>
                    <a:pt x="2042553" y="290525"/>
                  </a:lnTo>
                  <a:lnTo>
                    <a:pt x="2037003" y="290474"/>
                  </a:lnTo>
                  <a:close/>
                </a:path>
                <a:path w="6298564" h="3917315">
                  <a:moveTo>
                    <a:pt x="2042452" y="301167"/>
                  </a:moveTo>
                  <a:lnTo>
                    <a:pt x="2036952" y="301167"/>
                  </a:lnTo>
                  <a:lnTo>
                    <a:pt x="2042452" y="301218"/>
                  </a:lnTo>
                  <a:close/>
                </a:path>
                <a:path w="6298564" h="3917315">
                  <a:moveTo>
                    <a:pt x="2080196" y="291668"/>
                  </a:moveTo>
                  <a:lnTo>
                    <a:pt x="2079637" y="302348"/>
                  </a:lnTo>
                  <a:lnTo>
                    <a:pt x="2098214" y="303498"/>
                  </a:lnTo>
                  <a:lnTo>
                    <a:pt x="2116772" y="304990"/>
                  </a:lnTo>
                  <a:lnTo>
                    <a:pt x="2117737" y="294347"/>
                  </a:lnTo>
                  <a:lnTo>
                    <a:pt x="2098967" y="292827"/>
                  </a:lnTo>
                  <a:lnTo>
                    <a:pt x="2080196" y="291668"/>
                  </a:lnTo>
                  <a:close/>
                </a:path>
                <a:path w="6298564" h="3917315">
                  <a:moveTo>
                    <a:pt x="2155151" y="298437"/>
                  </a:moveTo>
                  <a:lnTo>
                    <a:pt x="2153792" y="309041"/>
                  </a:lnTo>
                  <a:lnTo>
                    <a:pt x="2172230" y="311564"/>
                  </a:lnTo>
                  <a:lnTo>
                    <a:pt x="2190648" y="314401"/>
                  </a:lnTo>
                  <a:lnTo>
                    <a:pt x="2192375" y="303847"/>
                  </a:lnTo>
                  <a:lnTo>
                    <a:pt x="2173773" y="300980"/>
                  </a:lnTo>
                  <a:lnTo>
                    <a:pt x="2155151" y="298437"/>
                  </a:lnTo>
                  <a:close/>
                </a:path>
                <a:path w="6298564" h="3917315">
                  <a:moveTo>
                    <a:pt x="2229370" y="310464"/>
                  </a:moveTo>
                  <a:lnTo>
                    <a:pt x="2227338" y="320967"/>
                  </a:lnTo>
                  <a:lnTo>
                    <a:pt x="2245594" y="324669"/>
                  </a:lnTo>
                  <a:lnTo>
                    <a:pt x="2263813" y="328637"/>
                  </a:lnTo>
                  <a:lnTo>
                    <a:pt x="2266175" y="318211"/>
                  </a:lnTo>
                  <a:lnTo>
                    <a:pt x="2247801" y="314204"/>
                  </a:lnTo>
                  <a:lnTo>
                    <a:pt x="2229370" y="310464"/>
                  </a:lnTo>
                  <a:close/>
                </a:path>
                <a:path w="6298564" h="3917315">
                  <a:moveTo>
                    <a:pt x="2302713" y="326999"/>
                  </a:moveTo>
                  <a:lnTo>
                    <a:pt x="2300058" y="337375"/>
                  </a:lnTo>
                  <a:lnTo>
                    <a:pt x="2318111" y="342093"/>
                  </a:lnTo>
                  <a:lnTo>
                    <a:pt x="2336088" y="347040"/>
                  </a:lnTo>
                  <a:lnTo>
                    <a:pt x="2338997" y="336753"/>
                  </a:lnTo>
                  <a:lnTo>
                    <a:pt x="2320888" y="331762"/>
                  </a:lnTo>
                  <a:lnTo>
                    <a:pt x="2302713" y="326999"/>
                  </a:lnTo>
                  <a:close/>
                </a:path>
                <a:path w="6298564" h="3917315">
                  <a:moveTo>
                    <a:pt x="2375027" y="347370"/>
                  </a:moveTo>
                  <a:lnTo>
                    <a:pt x="2371864" y="357593"/>
                  </a:lnTo>
                  <a:lnTo>
                    <a:pt x="2380794" y="360362"/>
                  </a:lnTo>
                  <a:lnTo>
                    <a:pt x="2407424" y="368947"/>
                  </a:lnTo>
                  <a:lnTo>
                    <a:pt x="2410790" y="358800"/>
                  </a:lnTo>
                  <a:lnTo>
                    <a:pt x="2383999" y="350158"/>
                  </a:lnTo>
                  <a:lnTo>
                    <a:pt x="2375027" y="347370"/>
                  </a:lnTo>
                  <a:close/>
                </a:path>
                <a:path w="6298564" h="3917315">
                  <a:moveTo>
                    <a:pt x="2446312" y="370954"/>
                  </a:moveTo>
                  <a:lnTo>
                    <a:pt x="2442743" y="381038"/>
                  </a:lnTo>
                  <a:lnTo>
                    <a:pt x="2451558" y="384180"/>
                  </a:lnTo>
                  <a:lnTo>
                    <a:pt x="2477833" y="393814"/>
                  </a:lnTo>
                  <a:lnTo>
                    <a:pt x="2481579" y="383793"/>
                  </a:lnTo>
                  <a:lnTo>
                    <a:pt x="2455174" y="374114"/>
                  </a:lnTo>
                  <a:lnTo>
                    <a:pt x="2446312" y="370954"/>
                  </a:lnTo>
                  <a:close/>
                </a:path>
                <a:path w="6298564" h="3917315">
                  <a:moveTo>
                    <a:pt x="2516606" y="397243"/>
                  </a:moveTo>
                  <a:lnTo>
                    <a:pt x="2512695" y="407200"/>
                  </a:lnTo>
                  <a:lnTo>
                    <a:pt x="2547366" y="421119"/>
                  </a:lnTo>
                  <a:lnTo>
                    <a:pt x="2551417" y="411225"/>
                  </a:lnTo>
                  <a:lnTo>
                    <a:pt x="2516606" y="397243"/>
                  </a:lnTo>
                  <a:close/>
                </a:path>
                <a:path w="6298564" h="3917315">
                  <a:moveTo>
                    <a:pt x="2586012" y="425716"/>
                  </a:moveTo>
                  <a:lnTo>
                    <a:pt x="2581821" y="435559"/>
                  </a:lnTo>
                  <a:lnTo>
                    <a:pt x="2616111" y="450430"/>
                  </a:lnTo>
                  <a:lnTo>
                    <a:pt x="2620416" y="440639"/>
                  </a:lnTo>
                  <a:lnTo>
                    <a:pt x="2586012" y="425716"/>
                  </a:lnTo>
                  <a:close/>
                </a:path>
                <a:path w="6298564" h="3917315">
                  <a:moveTo>
                    <a:pt x="2654642" y="455853"/>
                  </a:moveTo>
                  <a:lnTo>
                    <a:pt x="2650248" y="465607"/>
                  </a:lnTo>
                  <a:lnTo>
                    <a:pt x="2684233" y="481088"/>
                  </a:lnTo>
                  <a:lnTo>
                    <a:pt x="2688716" y="471385"/>
                  </a:lnTo>
                  <a:lnTo>
                    <a:pt x="2654642" y="455853"/>
                  </a:lnTo>
                  <a:close/>
                </a:path>
                <a:path w="6298564" h="3917315">
                  <a:moveTo>
                    <a:pt x="2722626" y="487235"/>
                  </a:moveTo>
                  <a:lnTo>
                    <a:pt x="2718054" y="496900"/>
                  </a:lnTo>
                  <a:lnTo>
                    <a:pt x="2751721" y="513041"/>
                  </a:lnTo>
                  <a:lnTo>
                    <a:pt x="2756395" y="503427"/>
                  </a:lnTo>
                  <a:lnTo>
                    <a:pt x="2722626" y="487235"/>
                  </a:lnTo>
                  <a:close/>
                </a:path>
                <a:path w="6298564" h="3917315">
                  <a:moveTo>
                    <a:pt x="2789986" y="519950"/>
                  </a:moveTo>
                  <a:lnTo>
                    <a:pt x="2785224" y="529526"/>
                  </a:lnTo>
                  <a:lnTo>
                    <a:pt x="2818561" y="546315"/>
                  </a:lnTo>
                  <a:lnTo>
                    <a:pt x="2823425" y="536790"/>
                  </a:lnTo>
                  <a:lnTo>
                    <a:pt x="2789986" y="519950"/>
                  </a:lnTo>
                  <a:close/>
                </a:path>
                <a:path w="6298564" h="3917315">
                  <a:moveTo>
                    <a:pt x="2856712" y="553923"/>
                  </a:moveTo>
                  <a:lnTo>
                    <a:pt x="2851772" y="563410"/>
                  </a:lnTo>
                  <a:lnTo>
                    <a:pt x="2884830" y="580758"/>
                  </a:lnTo>
                  <a:lnTo>
                    <a:pt x="2889834" y="571296"/>
                  </a:lnTo>
                  <a:lnTo>
                    <a:pt x="2856712" y="553923"/>
                  </a:lnTo>
                  <a:close/>
                </a:path>
                <a:path w="6298564" h="3917315">
                  <a:moveTo>
                    <a:pt x="2922866" y="588860"/>
                  </a:moveTo>
                  <a:lnTo>
                    <a:pt x="2917825" y="598297"/>
                  </a:lnTo>
                  <a:lnTo>
                    <a:pt x="2950756" y="615950"/>
                  </a:lnTo>
                  <a:lnTo>
                    <a:pt x="2955810" y="606526"/>
                  </a:lnTo>
                  <a:lnTo>
                    <a:pt x="2922866" y="588860"/>
                  </a:lnTo>
                  <a:close/>
                </a:path>
                <a:path w="6298564" h="3917315">
                  <a:moveTo>
                    <a:pt x="2988729" y="624179"/>
                  </a:moveTo>
                  <a:lnTo>
                    <a:pt x="2983687" y="633602"/>
                  </a:lnTo>
                  <a:lnTo>
                    <a:pt x="3016694" y="651205"/>
                  </a:lnTo>
                  <a:lnTo>
                    <a:pt x="3021711" y="641756"/>
                  </a:lnTo>
                  <a:lnTo>
                    <a:pt x="2988729" y="624179"/>
                  </a:lnTo>
                  <a:close/>
                </a:path>
                <a:path w="6298564" h="3917315">
                  <a:moveTo>
                    <a:pt x="3054756" y="659142"/>
                  </a:moveTo>
                  <a:lnTo>
                    <a:pt x="3049816" y="668629"/>
                  </a:lnTo>
                  <a:lnTo>
                    <a:pt x="3083077" y="685774"/>
                  </a:lnTo>
                  <a:lnTo>
                    <a:pt x="3087954" y="676236"/>
                  </a:lnTo>
                  <a:lnTo>
                    <a:pt x="3054756" y="659142"/>
                  </a:lnTo>
                  <a:close/>
                </a:path>
                <a:path w="6298564" h="3917315">
                  <a:moveTo>
                    <a:pt x="3121291" y="693000"/>
                  </a:moveTo>
                  <a:lnTo>
                    <a:pt x="3116541" y="702589"/>
                  </a:lnTo>
                  <a:lnTo>
                    <a:pt x="3150184" y="719023"/>
                  </a:lnTo>
                  <a:lnTo>
                    <a:pt x="3154819" y="709383"/>
                  </a:lnTo>
                  <a:lnTo>
                    <a:pt x="3121291" y="693000"/>
                  </a:lnTo>
                  <a:close/>
                </a:path>
                <a:path w="6298564" h="3917315">
                  <a:moveTo>
                    <a:pt x="3188550" y="725360"/>
                  </a:moveTo>
                  <a:lnTo>
                    <a:pt x="3184029" y="735050"/>
                  </a:lnTo>
                  <a:lnTo>
                    <a:pt x="3218065" y="750671"/>
                  </a:lnTo>
                  <a:lnTo>
                    <a:pt x="3222472" y="740917"/>
                  </a:lnTo>
                  <a:lnTo>
                    <a:pt x="3188550" y="725360"/>
                  </a:lnTo>
                  <a:close/>
                </a:path>
                <a:path w="6298564" h="3917315">
                  <a:moveTo>
                    <a:pt x="3256572" y="756069"/>
                  </a:moveTo>
                  <a:lnTo>
                    <a:pt x="3252292" y="765873"/>
                  </a:lnTo>
                  <a:lnTo>
                    <a:pt x="3286696" y="780681"/>
                  </a:lnTo>
                  <a:lnTo>
                    <a:pt x="3290862" y="770826"/>
                  </a:lnTo>
                  <a:lnTo>
                    <a:pt x="3256572" y="756069"/>
                  </a:lnTo>
                  <a:close/>
                </a:path>
                <a:path w="6298564" h="3917315">
                  <a:moveTo>
                    <a:pt x="3325317" y="785215"/>
                  </a:moveTo>
                  <a:lnTo>
                    <a:pt x="3321265" y="795108"/>
                  </a:lnTo>
                  <a:lnTo>
                    <a:pt x="3355962" y="809180"/>
                  </a:lnTo>
                  <a:lnTo>
                    <a:pt x="3359924" y="799261"/>
                  </a:lnTo>
                  <a:lnTo>
                    <a:pt x="3325317" y="785215"/>
                  </a:lnTo>
                  <a:close/>
                </a:path>
                <a:path w="6298564" h="3917315">
                  <a:moveTo>
                    <a:pt x="3394671" y="812850"/>
                  </a:moveTo>
                  <a:lnTo>
                    <a:pt x="3390912" y="822858"/>
                  </a:lnTo>
                  <a:lnTo>
                    <a:pt x="3408521" y="829330"/>
                  </a:lnTo>
                  <a:lnTo>
                    <a:pt x="3426320" y="835545"/>
                  </a:lnTo>
                  <a:lnTo>
                    <a:pt x="3429762" y="825423"/>
                  </a:lnTo>
                  <a:lnTo>
                    <a:pt x="3412126" y="819265"/>
                  </a:lnTo>
                  <a:lnTo>
                    <a:pt x="3394671" y="812850"/>
                  </a:lnTo>
                  <a:close/>
                </a:path>
                <a:path w="6298564" h="3917315">
                  <a:moveTo>
                    <a:pt x="3465233" y="836815"/>
                  </a:moveTo>
                  <a:lnTo>
                    <a:pt x="3498380" y="857237"/>
                  </a:lnTo>
                  <a:lnTo>
                    <a:pt x="3501072" y="846886"/>
                  </a:lnTo>
                  <a:lnTo>
                    <a:pt x="3492068" y="844497"/>
                  </a:lnTo>
                  <a:lnTo>
                    <a:pt x="3483095" y="842017"/>
                  </a:lnTo>
                  <a:lnTo>
                    <a:pt x="3465233" y="836815"/>
                  </a:lnTo>
                  <a:close/>
                </a:path>
                <a:path w="6298564" h="3917315">
                  <a:moveTo>
                    <a:pt x="3537267" y="855497"/>
                  </a:moveTo>
                  <a:lnTo>
                    <a:pt x="3572027" y="873036"/>
                  </a:lnTo>
                  <a:lnTo>
                    <a:pt x="3573792" y="862495"/>
                  </a:lnTo>
                  <a:lnTo>
                    <a:pt x="3564642" y="860907"/>
                  </a:lnTo>
                  <a:lnTo>
                    <a:pt x="3555501" y="859210"/>
                  </a:lnTo>
                  <a:lnTo>
                    <a:pt x="3546374" y="857406"/>
                  </a:lnTo>
                  <a:lnTo>
                    <a:pt x="3537267" y="855497"/>
                  </a:lnTo>
                  <a:close/>
                </a:path>
                <a:path w="6298564" h="3917315">
                  <a:moveTo>
                    <a:pt x="3610571" y="867676"/>
                  </a:moveTo>
                  <a:lnTo>
                    <a:pt x="3646957" y="881519"/>
                  </a:lnTo>
                  <a:lnTo>
                    <a:pt x="3647554" y="870851"/>
                  </a:lnTo>
                  <a:lnTo>
                    <a:pt x="3638318" y="870257"/>
                  </a:lnTo>
                  <a:lnTo>
                    <a:pt x="3629072" y="869526"/>
                  </a:lnTo>
                  <a:lnTo>
                    <a:pt x="3619822" y="868663"/>
                  </a:lnTo>
                  <a:lnTo>
                    <a:pt x="3610571" y="867676"/>
                  </a:lnTo>
                  <a:close/>
                </a:path>
                <a:path w="6298564" h="3917315">
                  <a:moveTo>
                    <a:pt x="3721646" y="870216"/>
                  </a:moveTo>
                  <a:lnTo>
                    <a:pt x="3712421" y="870853"/>
                  </a:lnTo>
                  <a:lnTo>
                    <a:pt x="3703173" y="871321"/>
                  </a:lnTo>
                  <a:lnTo>
                    <a:pt x="3693906" y="871627"/>
                  </a:lnTo>
                  <a:lnTo>
                    <a:pt x="3684625" y="871778"/>
                  </a:lnTo>
                  <a:lnTo>
                    <a:pt x="3684701" y="882472"/>
                  </a:lnTo>
                  <a:lnTo>
                    <a:pt x="3694171" y="882317"/>
                  </a:lnTo>
                  <a:lnTo>
                    <a:pt x="3703624" y="882002"/>
                  </a:lnTo>
                  <a:lnTo>
                    <a:pt x="3713058" y="881525"/>
                  </a:lnTo>
                  <a:lnTo>
                    <a:pt x="3722471" y="880884"/>
                  </a:lnTo>
                  <a:lnTo>
                    <a:pt x="3721646" y="870216"/>
                  </a:lnTo>
                  <a:close/>
                </a:path>
                <a:path w="6298564" h="3917315">
                  <a:moveTo>
                    <a:pt x="3794671" y="858773"/>
                  </a:moveTo>
                  <a:lnTo>
                    <a:pt x="3785666" y="860857"/>
                  </a:lnTo>
                  <a:lnTo>
                    <a:pt x="3776618" y="862749"/>
                  </a:lnTo>
                  <a:lnTo>
                    <a:pt x="3767531" y="864449"/>
                  </a:lnTo>
                  <a:lnTo>
                    <a:pt x="3758412" y="865962"/>
                  </a:lnTo>
                  <a:lnTo>
                    <a:pt x="3760050" y="876528"/>
                  </a:lnTo>
                  <a:lnTo>
                    <a:pt x="3769387" y="874983"/>
                  </a:lnTo>
                  <a:lnTo>
                    <a:pt x="3778689" y="873242"/>
                  </a:lnTo>
                  <a:lnTo>
                    <a:pt x="3787956" y="871306"/>
                  </a:lnTo>
                  <a:lnTo>
                    <a:pt x="3797185" y="869175"/>
                  </a:lnTo>
                  <a:lnTo>
                    <a:pt x="3794671" y="858773"/>
                  </a:lnTo>
                  <a:close/>
                </a:path>
                <a:path w="6298564" h="3917315">
                  <a:moveTo>
                    <a:pt x="3864546" y="835050"/>
                  </a:moveTo>
                  <a:lnTo>
                    <a:pt x="3856024" y="838732"/>
                  </a:lnTo>
                  <a:lnTo>
                    <a:pt x="3847450" y="842198"/>
                  </a:lnTo>
                  <a:lnTo>
                    <a:pt x="3838827" y="845453"/>
                  </a:lnTo>
                  <a:lnTo>
                    <a:pt x="3830154" y="848499"/>
                  </a:lnTo>
                  <a:lnTo>
                    <a:pt x="3833583" y="858634"/>
                  </a:lnTo>
                  <a:lnTo>
                    <a:pt x="3842497" y="855501"/>
                  </a:lnTo>
                  <a:lnTo>
                    <a:pt x="3851352" y="852158"/>
                  </a:lnTo>
                  <a:lnTo>
                    <a:pt x="3860153" y="848599"/>
                  </a:lnTo>
                  <a:lnTo>
                    <a:pt x="3868902" y="844816"/>
                  </a:lnTo>
                  <a:lnTo>
                    <a:pt x="3864546" y="835050"/>
                  </a:lnTo>
                  <a:close/>
                </a:path>
                <a:path w="6298564" h="3917315">
                  <a:moveTo>
                    <a:pt x="3928745" y="798753"/>
                  </a:moveTo>
                  <a:lnTo>
                    <a:pt x="3921032" y="804003"/>
                  </a:lnTo>
                  <a:lnTo>
                    <a:pt x="3913252" y="809029"/>
                  </a:lnTo>
                  <a:lnTo>
                    <a:pt x="3905408" y="813839"/>
                  </a:lnTo>
                  <a:lnTo>
                    <a:pt x="3897503" y="818438"/>
                  </a:lnTo>
                  <a:lnTo>
                    <a:pt x="3902773" y="827735"/>
                  </a:lnTo>
                  <a:lnTo>
                    <a:pt x="3910895" y="823017"/>
                  </a:lnTo>
                  <a:lnTo>
                    <a:pt x="3918951" y="818080"/>
                  </a:lnTo>
                  <a:lnTo>
                    <a:pt x="3926939" y="812919"/>
                  </a:lnTo>
                  <a:lnTo>
                    <a:pt x="3934853" y="807529"/>
                  </a:lnTo>
                  <a:lnTo>
                    <a:pt x="3928745" y="798766"/>
                  </a:lnTo>
                  <a:close/>
                </a:path>
                <a:path w="6298564" h="3917315">
                  <a:moveTo>
                    <a:pt x="3984790" y="750912"/>
                  </a:moveTo>
                  <a:lnTo>
                    <a:pt x="3978276" y="757451"/>
                  </a:lnTo>
                  <a:lnTo>
                    <a:pt x="3971626" y="763844"/>
                  </a:lnTo>
                  <a:lnTo>
                    <a:pt x="3964834" y="770090"/>
                  </a:lnTo>
                  <a:lnTo>
                    <a:pt x="3957891" y="776185"/>
                  </a:lnTo>
                  <a:lnTo>
                    <a:pt x="3964851" y="784301"/>
                  </a:lnTo>
                  <a:lnTo>
                    <a:pt x="3971981" y="778047"/>
                  </a:lnTo>
                  <a:lnTo>
                    <a:pt x="3978954" y="771636"/>
                  </a:lnTo>
                  <a:lnTo>
                    <a:pt x="3985775" y="765077"/>
                  </a:lnTo>
                  <a:lnTo>
                    <a:pt x="3992448" y="758380"/>
                  </a:lnTo>
                  <a:lnTo>
                    <a:pt x="3984790" y="750912"/>
                  </a:lnTo>
                  <a:close/>
                </a:path>
                <a:path w="6298564" h="3917315">
                  <a:moveTo>
                    <a:pt x="4032465" y="694220"/>
                  </a:moveTo>
                  <a:lnTo>
                    <a:pt x="4026888" y="701677"/>
                  </a:lnTo>
                  <a:lnTo>
                    <a:pt x="4021218" y="709034"/>
                  </a:lnTo>
                  <a:lnTo>
                    <a:pt x="4015451" y="716287"/>
                  </a:lnTo>
                  <a:lnTo>
                    <a:pt x="4009580" y="723430"/>
                  </a:lnTo>
                  <a:lnTo>
                    <a:pt x="4017772" y="730288"/>
                  </a:lnTo>
                  <a:lnTo>
                    <a:pt x="4023761" y="723012"/>
                  </a:lnTo>
                  <a:lnTo>
                    <a:pt x="4029638" y="715629"/>
                  </a:lnTo>
                  <a:lnTo>
                    <a:pt x="4035408" y="708146"/>
                  </a:lnTo>
                  <a:lnTo>
                    <a:pt x="4041076" y="700570"/>
                  </a:lnTo>
                  <a:lnTo>
                    <a:pt x="4032465" y="694220"/>
                  </a:lnTo>
                  <a:close/>
                </a:path>
                <a:path w="6298564" h="3917315">
                  <a:moveTo>
                    <a:pt x="4073829" y="632345"/>
                  </a:moveTo>
                  <a:lnTo>
                    <a:pt x="4068899" y="640281"/>
                  </a:lnTo>
                  <a:lnTo>
                    <a:pt x="4063915" y="648161"/>
                  </a:lnTo>
                  <a:lnTo>
                    <a:pt x="4058872" y="655982"/>
                  </a:lnTo>
                  <a:lnTo>
                    <a:pt x="4053763" y="663740"/>
                  </a:lnTo>
                  <a:lnTo>
                    <a:pt x="4062679" y="669670"/>
                  </a:lnTo>
                  <a:lnTo>
                    <a:pt x="4067835" y="661822"/>
                  </a:lnTo>
                  <a:lnTo>
                    <a:pt x="4072926" y="653919"/>
                  </a:lnTo>
                  <a:lnTo>
                    <a:pt x="4077957" y="645964"/>
                  </a:lnTo>
                  <a:lnTo>
                    <a:pt x="4082935" y="637959"/>
                  </a:lnTo>
                  <a:lnTo>
                    <a:pt x="4073829" y="632345"/>
                  </a:lnTo>
                  <a:close/>
                </a:path>
                <a:path w="6298564" h="3917315">
                  <a:moveTo>
                    <a:pt x="4111739" y="567956"/>
                  </a:moveTo>
                  <a:lnTo>
                    <a:pt x="4102434" y="584171"/>
                  </a:lnTo>
                  <a:lnTo>
                    <a:pt x="4097753" y="592259"/>
                  </a:lnTo>
                  <a:lnTo>
                    <a:pt x="4093044" y="600328"/>
                  </a:lnTo>
                  <a:lnTo>
                    <a:pt x="4102277" y="605739"/>
                  </a:lnTo>
                  <a:lnTo>
                    <a:pt x="4106998" y="597636"/>
                  </a:lnTo>
                  <a:lnTo>
                    <a:pt x="4116372" y="581396"/>
                  </a:lnTo>
                  <a:lnTo>
                    <a:pt x="4121035" y="573265"/>
                  </a:lnTo>
                  <a:lnTo>
                    <a:pt x="4111739" y="567956"/>
                  </a:lnTo>
                  <a:close/>
                </a:path>
                <a:path w="6298564" h="3917315">
                  <a:moveTo>
                    <a:pt x="4149204" y="503034"/>
                  </a:moveTo>
                  <a:lnTo>
                    <a:pt x="4144455" y="511098"/>
                  </a:lnTo>
                  <a:lnTo>
                    <a:pt x="4139731" y="519193"/>
                  </a:lnTo>
                  <a:lnTo>
                    <a:pt x="4135029" y="527314"/>
                  </a:lnTo>
                  <a:lnTo>
                    <a:pt x="4130344" y="535457"/>
                  </a:lnTo>
                  <a:lnTo>
                    <a:pt x="4139628" y="540778"/>
                  </a:lnTo>
                  <a:lnTo>
                    <a:pt x="4148982" y="524565"/>
                  </a:lnTo>
                  <a:lnTo>
                    <a:pt x="4153683" y="516509"/>
                  </a:lnTo>
                  <a:lnTo>
                    <a:pt x="4158411" y="508495"/>
                  </a:lnTo>
                  <a:lnTo>
                    <a:pt x="4149204" y="503034"/>
                  </a:lnTo>
                  <a:close/>
                </a:path>
                <a:path w="6298564" h="3917315">
                  <a:moveTo>
                    <a:pt x="4189374" y="439496"/>
                  </a:moveTo>
                  <a:lnTo>
                    <a:pt x="4184115" y="447251"/>
                  </a:lnTo>
                  <a:lnTo>
                    <a:pt x="4178928" y="455083"/>
                  </a:lnTo>
                  <a:lnTo>
                    <a:pt x="4173808" y="462990"/>
                  </a:lnTo>
                  <a:lnTo>
                    <a:pt x="4168749" y="470966"/>
                  </a:lnTo>
                  <a:lnTo>
                    <a:pt x="4177804" y="476656"/>
                  </a:lnTo>
                  <a:lnTo>
                    <a:pt x="4182813" y="468763"/>
                  </a:lnTo>
                  <a:lnTo>
                    <a:pt x="4187877" y="460941"/>
                  </a:lnTo>
                  <a:lnTo>
                    <a:pt x="4193001" y="453198"/>
                  </a:lnTo>
                  <a:lnTo>
                    <a:pt x="4198188" y="445541"/>
                  </a:lnTo>
                  <a:lnTo>
                    <a:pt x="4189374" y="439496"/>
                  </a:lnTo>
                  <a:close/>
                </a:path>
                <a:path w="6298564" h="3917315">
                  <a:moveTo>
                    <a:pt x="4234688" y="379412"/>
                  </a:moveTo>
                  <a:lnTo>
                    <a:pt x="4228806" y="386739"/>
                  </a:lnTo>
                  <a:lnTo>
                    <a:pt x="4222977" y="394109"/>
                  </a:lnTo>
                  <a:lnTo>
                    <a:pt x="4217201" y="401522"/>
                  </a:lnTo>
                  <a:lnTo>
                    <a:pt x="4211485" y="408978"/>
                  </a:lnTo>
                  <a:lnTo>
                    <a:pt x="4219994" y="415455"/>
                  </a:lnTo>
                  <a:lnTo>
                    <a:pt x="4225663" y="408064"/>
                  </a:lnTo>
                  <a:lnTo>
                    <a:pt x="4231390" y="400713"/>
                  </a:lnTo>
                  <a:lnTo>
                    <a:pt x="4237173" y="393405"/>
                  </a:lnTo>
                  <a:lnTo>
                    <a:pt x="4243006" y="386143"/>
                  </a:lnTo>
                  <a:lnTo>
                    <a:pt x="4234688" y="379412"/>
                  </a:lnTo>
                  <a:close/>
                </a:path>
                <a:path w="6298564" h="3917315">
                  <a:moveTo>
                    <a:pt x="4283646" y="322376"/>
                  </a:moveTo>
                  <a:lnTo>
                    <a:pt x="4277353" y="329351"/>
                  </a:lnTo>
                  <a:lnTo>
                    <a:pt x="4270997" y="336495"/>
                  </a:lnTo>
                  <a:lnTo>
                    <a:pt x="4264890" y="343457"/>
                  </a:lnTo>
                  <a:lnTo>
                    <a:pt x="4258767" y="350545"/>
                  </a:lnTo>
                  <a:lnTo>
                    <a:pt x="4266882" y="357517"/>
                  </a:lnTo>
                  <a:lnTo>
                    <a:pt x="4272975" y="350464"/>
                  </a:lnTo>
                  <a:lnTo>
                    <a:pt x="4279140" y="343434"/>
                  </a:lnTo>
                  <a:lnTo>
                    <a:pt x="4285427" y="336370"/>
                  </a:lnTo>
                  <a:lnTo>
                    <a:pt x="4291558" y="329577"/>
                  </a:lnTo>
                  <a:lnTo>
                    <a:pt x="4283646" y="322376"/>
                  </a:lnTo>
                  <a:close/>
                </a:path>
                <a:path w="6298564" h="3917315">
                  <a:moveTo>
                    <a:pt x="4335716" y="268173"/>
                  </a:moveTo>
                  <a:lnTo>
                    <a:pt x="4309300" y="294919"/>
                  </a:lnTo>
                  <a:lnTo>
                    <a:pt x="4317009" y="302323"/>
                  </a:lnTo>
                  <a:lnTo>
                    <a:pt x="4321898" y="297260"/>
                  </a:lnTo>
                  <a:lnTo>
                    <a:pt x="4326810" y="292225"/>
                  </a:lnTo>
                  <a:lnTo>
                    <a:pt x="4331746" y="287216"/>
                  </a:lnTo>
                  <a:lnTo>
                    <a:pt x="4341025" y="277939"/>
                  </a:lnTo>
                  <a:lnTo>
                    <a:pt x="4343196" y="275818"/>
                  </a:lnTo>
                  <a:lnTo>
                    <a:pt x="4335716" y="268173"/>
                  </a:lnTo>
                  <a:close/>
                </a:path>
                <a:path w="6298564" h="3917315">
                  <a:moveTo>
                    <a:pt x="4391736" y="217906"/>
                  </a:moveTo>
                  <a:lnTo>
                    <a:pt x="4384508" y="223919"/>
                  </a:lnTo>
                  <a:lnTo>
                    <a:pt x="4377342" y="230011"/>
                  </a:lnTo>
                  <a:lnTo>
                    <a:pt x="4370235" y="236182"/>
                  </a:lnTo>
                  <a:lnTo>
                    <a:pt x="4363186" y="242430"/>
                  </a:lnTo>
                  <a:lnTo>
                    <a:pt x="4370336" y="250393"/>
                  </a:lnTo>
                  <a:lnTo>
                    <a:pt x="4377293" y="244213"/>
                  </a:lnTo>
                  <a:lnTo>
                    <a:pt x="4384313" y="238115"/>
                  </a:lnTo>
                  <a:lnTo>
                    <a:pt x="4391389" y="232098"/>
                  </a:lnTo>
                  <a:lnTo>
                    <a:pt x="4398518" y="226161"/>
                  </a:lnTo>
                  <a:lnTo>
                    <a:pt x="4391736" y="217906"/>
                  </a:lnTo>
                  <a:close/>
                </a:path>
                <a:path w="6298564" h="3917315">
                  <a:moveTo>
                    <a:pt x="4451819" y="172592"/>
                  </a:moveTo>
                  <a:lnTo>
                    <a:pt x="4444099" y="177969"/>
                  </a:lnTo>
                  <a:lnTo>
                    <a:pt x="4436444" y="183432"/>
                  </a:lnTo>
                  <a:lnTo>
                    <a:pt x="4428845" y="188980"/>
                  </a:lnTo>
                  <a:lnTo>
                    <a:pt x="4421301" y="194614"/>
                  </a:lnTo>
                  <a:lnTo>
                    <a:pt x="4427740" y="203161"/>
                  </a:lnTo>
                  <a:lnTo>
                    <a:pt x="4435198" y="197594"/>
                  </a:lnTo>
                  <a:lnTo>
                    <a:pt x="4442712" y="192111"/>
                  </a:lnTo>
                  <a:lnTo>
                    <a:pt x="4450281" y="186711"/>
                  </a:lnTo>
                  <a:lnTo>
                    <a:pt x="4457903" y="181394"/>
                  </a:lnTo>
                  <a:lnTo>
                    <a:pt x="4451819" y="172592"/>
                  </a:lnTo>
                  <a:close/>
                </a:path>
                <a:path w="6298564" h="3917315">
                  <a:moveTo>
                    <a:pt x="4515459" y="132410"/>
                  </a:moveTo>
                  <a:lnTo>
                    <a:pt x="4507330" y="137141"/>
                  </a:lnTo>
                  <a:lnTo>
                    <a:pt x="4499248" y="141960"/>
                  </a:lnTo>
                  <a:lnTo>
                    <a:pt x="4491213" y="146865"/>
                  </a:lnTo>
                  <a:lnTo>
                    <a:pt x="4483227" y="151853"/>
                  </a:lnTo>
                  <a:lnTo>
                    <a:pt x="4488942" y="160883"/>
                  </a:lnTo>
                  <a:lnTo>
                    <a:pt x="4496833" y="155961"/>
                  </a:lnTo>
                  <a:lnTo>
                    <a:pt x="4504772" y="151118"/>
                  </a:lnTo>
                  <a:lnTo>
                    <a:pt x="4512759" y="146354"/>
                  </a:lnTo>
                  <a:lnTo>
                    <a:pt x="4520793" y="141668"/>
                  </a:lnTo>
                  <a:lnTo>
                    <a:pt x="4515459" y="132410"/>
                  </a:lnTo>
                  <a:close/>
                </a:path>
                <a:path w="6298564" h="3917315">
                  <a:moveTo>
                    <a:pt x="4582121" y="97485"/>
                  </a:moveTo>
                  <a:lnTo>
                    <a:pt x="4573639" y="101557"/>
                  </a:lnTo>
                  <a:lnTo>
                    <a:pt x="4565200" y="105714"/>
                  </a:lnTo>
                  <a:lnTo>
                    <a:pt x="4556802" y="109958"/>
                  </a:lnTo>
                  <a:lnTo>
                    <a:pt x="4548441" y="114287"/>
                  </a:lnTo>
                  <a:lnTo>
                    <a:pt x="4553407" y="123761"/>
                  </a:lnTo>
                  <a:lnTo>
                    <a:pt x="4561667" y="119487"/>
                  </a:lnTo>
                  <a:lnTo>
                    <a:pt x="4569971" y="115293"/>
                  </a:lnTo>
                  <a:lnTo>
                    <a:pt x="4578317" y="111181"/>
                  </a:lnTo>
                  <a:lnTo>
                    <a:pt x="4586706" y="107149"/>
                  </a:lnTo>
                  <a:lnTo>
                    <a:pt x="4582121" y="97485"/>
                  </a:lnTo>
                  <a:close/>
                </a:path>
                <a:path w="6298564" h="3917315">
                  <a:moveTo>
                    <a:pt x="4651311" y="67881"/>
                  </a:moveTo>
                  <a:lnTo>
                    <a:pt x="4642538" y="71286"/>
                  </a:lnTo>
                  <a:lnTo>
                    <a:pt x="4633802" y="74777"/>
                  </a:lnTo>
                  <a:lnTo>
                    <a:pt x="4625102" y="78354"/>
                  </a:lnTo>
                  <a:lnTo>
                    <a:pt x="4616437" y="82016"/>
                  </a:lnTo>
                  <a:lnTo>
                    <a:pt x="4620641" y="91846"/>
                  </a:lnTo>
                  <a:lnTo>
                    <a:pt x="4629213" y="88229"/>
                  </a:lnTo>
                  <a:lnTo>
                    <a:pt x="4637820" y="84693"/>
                  </a:lnTo>
                  <a:lnTo>
                    <a:pt x="4646462" y="81237"/>
                  </a:lnTo>
                  <a:lnTo>
                    <a:pt x="4655134" y="77863"/>
                  </a:lnTo>
                  <a:lnTo>
                    <a:pt x="4651311" y="67881"/>
                  </a:lnTo>
                  <a:close/>
                </a:path>
                <a:path w="6298564" h="3917315">
                  <a:moveTo>
                    <a:pt x="4722545" y="43624"/>
                  </a:moveTo>
                  <a:lnTo>
                    <a:pt x="4713545" y="46362"/>
                  </a:lnTo>
                  <a:lnTo>
                    <a:pt x="4704567" y="49185"/>
                  </a:lnTo>
                  <a:lnTo>
                    <a:pt x="4695615" y="52091"/>
                  </a:lnTo>
                  <a:lnTo>
                    <a:pt x="4686693" y="55079"/>
                  </a:lnTo>
                  <a:lnTo>
                    <a:pt x="4690148" y="65214"/>
                  </a:lnTo>
                  <a:lnTo>
                    <a:pt x="4698973" y="62254"/>
                  </a:lnTo>
                  <a:lnTo>
                    <a:pt x="4707826" y="59377"/>
                  </a:lnTo>
                  <a:lnTo>
                    <a:pt x="4716708" y="56583"/>
                  </a:lnTo>
                  <a:lnTo>
                    <a:pt x="4725619" y="53873"/>
                  </a:lnTo>
                  <a:lnTo>
                    <a:pt x="4722545" y="43624"/>
                  </a:lnTo>
                  <a:close/>
                </a:path>
                <a:path w="6298564" h="3917315">
                  <a:moveTo>
                    <a:pt x="4795367" y="24714"/>
                  </a:moveTo>
                  <a:lnTo>
                    <a:pt x="4777036" y="28941"/>
                  </a:lnTo>
                  <a:lnTo>
                    <a:pt x="4758791" y="33502"/>
                  </a:lnTo>
                  <a:lnTo>
                    <a:pt x="4761471" y="43853"/>
                  </a:lnTo>
                  <a:lnTo>
                    <a:pt x="4779532" y="39336"/>
                  </a:lnTo>
                  <a:lnTo>
                    <a:pt x="4797679" y="35153"/>
                  </a:lnTo>
                  <a:lnTo>
                    <a:pt x="4795367" y="24714"/>
                  </a:lnTo>
                  <a:close/>
                </a:path>
                <a:path w="6298564" h="3917315">
                  <a:moveTo>
                    <a:pt x="4869370" y="11137"/>
                  </a:moveTo>
                  <a:lnTo>
                    <a:pt x="4850785" y="14036"/>
                  </a:lnTo>
                  <a:lnTo>
                    <a:pt x="4832248" y="17259"/>
                  </a:lnTo>
                  <a:lnTo>
                    <a:pt x="4834178" y="27787"/>
                  </a:lnTo>
                  <a:lnTo>
                    <a:pt x="4852525" y="24596"/>
                  </a:lnTo>
                  <a:lnTo>
                    <a:pt x="4870919" y="21729"/>
                  </a:lnTo>
                  <a:lnTo>
                    <a:pt x="4869370" y="11137"/>
                  </a:lnTo>
                  <a:close/>
                </a:path>
                <a:path w="6298564" h="3917315">
                  <a:moveTo>
                    <a:pt x="4944148" y="2909"/>
                  </a:moveTo>
                  <a:lnTo>
                    <a:pt x="4925409" y="4464"/>
                  </a:lnTo>
                  <a:lnTo>
                    <a:pt x="4906695" y="6362"/>
                  </a:lnTo>
                  <a:lnTo>
                    <a:pt x="4907864" y="16992"/>
                  </a:lnTo>
                  <a:lnTo>
                    <a:pt x="4926387" y="15117"/>
                  </a:lnTo>
                  <a:lnTo>
                    <a:pt x="4944948" y="13576"/>
                  </a:lnTo>
                  <a:lnTo>
                    <a:pt x="4944148" y="2909"/>
                  </a:lnTo>
                  <a:close/>
                </a:path>
                <a:path w="6298564" h="3917315">
                  <a:moveTo>
                    <a:pt x="5019319" y="0"/>
                  </a:moveTo>
                  <a:lnTo>
                    <a:pt x="5000517" y="222"/>
                  </a:lnTo>
                  <a:lnTo>
                    <a:pt x="4981714" y="787"/>
                  </a:lnTo>
                  <a:lnTo>
                    <a:pt x="4982121" y="11468"/>
                  </a:lnTo>
                  <a:lnTo>
                    <a:pt x="5000739" y="10918"/>
                  </a:lnTo>
                  <a:lnTo>
                    <a:pt x="5019357" y="10693"/>
                  </a:lnTo>
                  <a:lnTo>
                    <a:pt x="5019319" y="0"/>
                  </a:lnTo>
                  <a:close/>
                </a:path>
                <a:path w="6298564" h="3917315">
                  <a:moveTo>
                    <a:pt x="5056936" y="558"/>
                  </a:moveTo>
                  <a:lnTo>
                    <a:pt x="5056593" y="11239"/>
                  </a:lnTo>
                  <a:lnTo>
                    <a:pt x="5075194" y="12012"/>
                  </a:lnTo>
                  <a:lnTo>
                    <a:pt x="5093766" y="13119"/>
                  </a:lnTo>
                  <a:lnTo>
                    <a:pt x="5094490" y="2451"/>
                  </a:lnTo>
                  <a:lnTo>
                    <a:pt x="5075728" y="1328"/>
                  </a:lnTo>
                  <a:lnTo>
                    <a:pt x="5056936" y="558"/>
                  </a:lnTo>
                  <a:close/>
                </a:path>
                <a:path w="6298564" h="3917315">
                  <a:moveTo>
                    <a:pt x="5131955" y="5689"/>
                  </a:moveTo>
                  <a:lnTo>
                    <a:pt x="5130838" y="16319"/>
                  </a:lnTo>
                  <a:lnTo>
                    <a:pt x="5149337" y="18426"/>
                  </a:lnTo>
                  <a:lnTo>
                    <a:pt x="5167769" y="20866"/>
                  </a:lnTo>
                  <a:lnTo>
                    <a:pt x="5169281" y="10274"/>
                  </a:lnTo>
                  <a:lnTo>
                    <a:pt x="5150642" y="7815"/>
                  </a:lnTo>
                  <a:lnTo>
                    <a:pt x="5131955" y="5689"/>
                  </a:lnTo>
                  <a:close/>
                </a:path>
                <a:path w="6298564" h="3917315">
                  <a:moveTo>
                    <a:pt x="5206403" y="16230"/>
                  </a:moveTo>
                  <a:lnTo>
                    <a:pt x="5204510" y="26758"/>
                  </a:lnTo>
                  <a:lnTo>
                    <a:pt x="5222808" y="30206"/>
                  </a:lnTo>
                  <a:lnTo>
                    <a:pt x="5241010" y="33997"/>
                  </a:lnTo>
                  <a:lnTo>
                    <a:pt x="5243283" y="23545"/>
                  </a:lnTo>
                  <a:lnTo>
                    <a:pt x="5224881" y="19716"/>
                  </a:lnTo>
                  <a:lnTo>
                    <a:pt x="5206403" y="16230"/>
                  </a:lnTo>
                  <a:close/>
                </a:path>
                <a:path w="6298564" h="3917315">
                  <a:moveTo>
                    <a:pt x="5279859" y="32232"/>
                  </a:moveTo>
                  <a:lnTo>
                    <a:pt x="5277205" y="42595"/>
                  </a:lnTo>
                  <a:lnTo>
                    <a:pt x="5286203" y="44955"/>
                  </a:lnTo>
                  <a:lnTo>
                    <a:pt x="5295176" y="47402"/>
                  </a:lnTo>
                  <a:lnTo>
                    <a:pt x="5304119" y="49936"/>
                  </a:lnTo>
                  <a:lnTo>
                    <a:pt x="5313032" y="52552"/>
                  </a:lnTo>
                  <a:lnTo>
                    <a:pt x="5316093" y="42303"/>
                  </a:lnTo>
                  <a:lnTo>
                    <a:pt x="5307084" y="39660"/>
                  </a:lnTo>
                  <a:lnTo>
                    <a:pt x="5298043" y="37101"/>
                  </a:lnTo>
                  <a:lnTo>
                    <a:pt x="5288968" y="34625"/>
                  </a:lnTo>
                  <a:lnTo>
                    <a:pt x="5279859" y="32232"/>
                  </a:lnTo>
                  <a:close/>
                </a:path>
                <a:path w="6298564" h="3917315">
                  <a:moveTo>
                    <a:pt x="5351919" y="53759"/>
                  </a:moveTo>
                  <a:lnTo>
                    <a:pt x="5348465" y="63880"/>
                  </a:lnTo>
                  <a:lnTo>
                    <a:pt x="5357251" y="66933"/>
                  </a:lnTo>
                  <a:lnTo>
                    <a:pt x="5366007" y="70072"/>
                  </a:lnTo>
                  <a:lnTo>
                    <a:pt x="5374729" y="73296"/>
                  </a:lnTo>
                  <a:lnTo>
                    <a:pt x="5383415" y="76606"/>
                  </a:lnTo>
                  <a:lnTo>
                    <a:pt x="5387263" y="66624"/>
                  </a:lnTo>
                  <a:lnTo>
                    <a:pt x="5378481" y="63278"/>
                  </a:lnTo>
                  <a:lnTo>
                    <a:pt x="5369663" y="60020"/>
                  </a:lnTo>
                  <a:lnTo>
                    <a:pt x="5360808" y="56847"/>
                  </a:lnTo>
                  <a:lnTo>
                    <a:pt x="5351919" y="53759"/>
                  </a:lnTo>
                  <a:close/>
                </a:path>
                <a:path w="6298564" h="3917315">
                  <a:moveTo>
                    <a:pt x="5422074" y="80886"/>
                  </a:moveTo>
                  <a:lnTo>
                    <a:pt x="5417820" y="90690"/>
                  </a:lnTo>
                  <a:lnTo>
                    <a:pt x="5426333" y="94436"/>
                  </a:lnTo>
                  <a:lnTo>
                    <a:pt x="5434804" y="98266"/>
                  </a:lnTo>
                  <a:lnTo>
                    <a:pt x="5443235" y="102181"/>
                  </a:lnTo>
                  <a:lnTo>
                    <a:pt x="5451627" y="106184"/>
                  </a:lnTo>
                  <a:lnTo>
                    <a:pt x="5456275" y="96545"/>
                  </a:lnTo>
                  <a:lnTo>
                    <a:pt x="5447792" y="92500"/>
                  </a:lnTo>
                  <a:lnTo>
                    <a:pt x="5439260" y="88539"/>
                  </a:lnTo>
                  <a:lnTo>
                    <a:pt x="5430686" y="84667"/>
                  </a:lnTo>
                  <a:lnTo>
                    <a:pt x="5422074" y="80886"/>
                  </a:lnTo>
                  <a:close/>
                </a:path>
                <a:path w="6298564" h="3917315">
                  <a:moveTo>
                    <a:pt x="5489803" y="113626"/>
                  </a:moveTo>
                  <a:lnTo>
                    <a:pt x="5484749" y="123050"/>
                  </a:lnTo>
                  <a:lnTo>
                    <a:pt x="5492925" y="127491"/>
                  </a:lnTo>
                  <a:lnTo>
                    <a:pt x="5501052" y="132014"/>
                  </a:lnTo>
                  <a:lnTo>
                    <a:pt x="5509127" y="136621"/>
                  </a:lnTo>
                  <a:lnTo>
                    <a:pt x="5517146" y="141312"/>
                  </a:lnTo>
                  <a:lnTo>
                    <a:pt x="5522595" y="132118"/>
                  </a:lnTo>
                  <a:lnTo>
                    <a:pt x="5514478" y="127362"/>
                  </a:lnTo>
                  <a:lnTo>
                    <a:pt x="5506304" y="122696"/>
                  </a:lnTo>
                  <a:lnTo>
                    <a:pt x="5498077" y="118118"/>
                  </a:lnTo>
                  <a:lnTo>
                    <a:pt x="5489803" y="113626"/>
                  </a:lnTo>
                  <a:close/>
                </a:path>
                <a:path w="6298564" h="3917315">
                  <a:moveTo>
                    <a:pt x="5554560" y="152006"/>
                  </a:moveTo>
                  <a:lnTo>
                    <a:pt x="5548718" y="160959"/>
                  </a:lnTo>
                  <a:lnTo>
                    <a:pt x="5556472" y="166087"/>
                  </a:lnTo>
                  <a:lnTo>
                    <a:pt x="5564168" y="171297"/>
                  </a:lnTo>
                  <a:lnTo>
                    <a:pt x="5571807" y="176593"/>
                  </a:lnTo>
                  <a:lnTo>
                    <a:pt x="5579389" y="181978"/>
                  </a:lnTo>
                  <a:lnTo>
                    <a:pt x="5585637" y="173291"/>
                  </a:lnTo>
                  <a:lnTo>
                    <a:pt x="5577958" y="167838"/>
                  </a:lnTo>
                  <a:lnTo>
                    <a:pt x="5570218" y="162472"/>
                  </a:lnTo>
                  <a:lnTo>
                    <a:pt x="5562418" y="157194"/>
                  </a:lnTo>
                  <a:lnTo>
                    <a:pt x="5554560" y="152006"/>
                  </a:lnTo>
                  <a:close/>
                </a:path>
                <a:path w="6298564" h="3917315">
                  <a:moveTo>
                    <a:pt x="5615736" y="195961"/>
                  </a:moveTo>
                  <a:lnTo>
                    <a:pt x="5609107" y="204355"/>
                  </a:lnTo>
                  <a:lnTo>
                    <a:pt x="5616370" y="210159"/>
                  </a:lnTo>
                  <a:lnTo>
                    <a:pt x="5623567" y="216044"/>
                  </a:lnTo>
                  <a:lnTo>
                    <a:pt x="5630701" y="222013"/>
                  </a:lnTo>
                  <a:lnTo>
                    <a:pt x="5637771" y="228066"/>
                  </a:lnTo>
                  <a:lnTo>
                    <a:pt x="5644781" y="219989"/>
                  </a:lnTo>
                  <a:lnTo>
                    <a:pt x="5637614" y="213850"/>
                  </a:lnTo>
                  <a:lnTo>
                    <a:pt x="5630383" y="207798"/>
                  </a:lnTo>
                  <a:lnTo>
                    <a:pt x="5623089" y="201835"/>
                  </a:lnTo>
                  <a:lnTo>
                    <a:pt x="5615736" y="195961"/>
                  </a:lnTo>
                  <a:close/>
                </a:path>
                <a:path w="6298564" h="3917315">
                  <a:moveTo>
                    <a:pt x="5672683" y="245338"/>
                  </a:moveTo>
                  <a:lnTo>
                    <a:pt x="5665317" y="253085"/>
                  </a:lnTo>
                  <a:lnTo>
                    <a:pt x="5672008" y="259534"/>
                  </a:lnTo>
                  <a:lnTo>
                    <a:pt x="5678630" y="266064"/>
                  </a:lnTo>
                  <a:lnTo>
                    <a:pt x="5685180" y="272680"/>
                  </a:lnTo>
                  <a:lnTo>
                    <a:pt x="5691657" y="279387"/>
                  </a:lnTo>
                  <a:lnTo>
                    <a:pt x="5699391" y="271995"/>
                  </a:lnTo>
                  <a:lnTo>
                    <a:pt x="5692827" y="265201"/>
                  </a:lnTo>
                  <a:lnTo>
                    <a:pt x="5686185" y="258495"/>
                  </a:lnTo>
                  <a:lnTo>
                    <a:pt x="5679469" y="251875"/>
                  </a:lnTo>
                  <a:lnTo>
                    <a:pt x="5672683" y="245338"/>
                  </a:lnTo>
                  <a:close/>
                </a:path>
                <a:path w="6298564" h="3917315">
                  <a:moveTo>
                    <a:pt x="5724817" y="299897"/>
                  </a:moveTo>
                  <a:lnTo>
                    <a:pt x="5716739" y="306908"/>
                  </a:lnTo>
                  <a:lnTo>
                    <a:pt x="5722778" y="313942"/>
                  </a:lnTo>
                  <a:lnTo>
                    <a:pt x="5728739" y="321059"/>
                  </a:lnTo>
                  <a:lnTo>
                    <a:pt x="5734622" y="328257"/>
                  </a:lnTo>
                  <a:lnTo>
                    <a:pt x="5740425" y="335533"/>
                  </a:lnTo>
                  <a:lnTo>
                    <a:pt x="5748832" y="328917"/>
                  </a:lnTo>
                  <a:lnTo>
                    <a:pt x="5742939" y="321538"/>
                  </a:lnTo>
                  <a:lnTo>
                    <a:pt x="5736975" y="314240"/>
                  </a:lnTo>
                  <a:lnTo>
                    <a:pt x="5730831" y="306908"/>
                  </a:lnTo>
                  <a:lnTo>
                    <a:pt x="5724817" y="299897"/>
                  </a:lnTo>
                  <a:close/>
                </a:path>
                <a:path w="6298564" h="3917315">
                  <a:moveTo>
                    <a:pt x="5771426" y="359054"/>
                  </a:moveTo>
                  <a:lnTo>
                    <a:pt x="5762713" y="365264"/>
                  </a:lnTo>
                  <a:lnTo>
                    <a:pt x="5768040" y="372837"/>
                  </a:lnTo>
                  <a:lnTo>
                    <a:pt x="5773293" y="380488"/>
                  </a:lnTo>
                  <a:lnTo>
                    <a:pt x="5778469" y="388221"/>
                  </a:lnTo>
                  <a:lnTo>
                    <a:pt x="5783567" y="396036"/>
                  </a:lnTo>
                  <a:lnTo>
                    <a:pt x="5792546" y="390245"/>
                  </a:lnTo>
                  <a:lnTo>
                    <a:pt x="5787390" y="382325"/>
                  </a:lnTo>
                  <a:lnTo>
                    <a:pt x="5782152" y="374488"/>
                  </a:lnTo>
                  <a:lnTo>
                    <a:pt x="5776831" y="366731"/>
                  </a:lnTo>
                  <a:lnTo>
                    <a:pt x="5771426" y="359054"/>
                  </a:lnTo>
                  <a:close/>
                </a:path>
                <a:path w="6298564" h="3917315">
                  <a:moveTo>
                    <a:pt x="5812155" y="422401"/>
                  </a:moveTo>
                  <a:lnTo>
                    <a:pt x="5802909" y="427761"/>
                  </a:lnTo>
                  <a:lnTo>
                    <a:pt x="5807481" y="435798"/>
                  </a:lnTo>
                  <a:lnTo>
                    <a:pt x="5811975" y="443909"/>
                  </a:lnTo>
                  <a:lnTo>
                    <a:pt x="5816391" y="452096"/>
                  </a:lnTo>
                  <a:lnTo>
                    <a:pt x="5820727" y="460362"/>
                  </a:lnTo>
                  <a:lnTo>
                    <a:pt x="5830227" y="455460"/>
                  </a:lnTo>
                  <a:lnTo>
                    <a:pt x="5825838" y="447080"/>
                  </a:lnTo>
                  <a:lnTo>
                    <a:pt x="5821362" y="438778"/>
                  </a:lnTo>
                  <a:lnTo>
                    <a:pt x="5816800" y="430553"/>
                  </a:lnTo>
                  <a:lnTo>
                    <a:pt x="5812155" y="422401"/>
                  </a:lnTo>
                  <a:close/>
                </a:path>
                <a:path w="6298564" h="3917315">
                  <a:moveTo>
                    <a:pt x="5846711" y="489318"/>
                  </a:moveTo>
                  <a:lnTo>
                    <a:pt x="5836983" y="493775"/>
                  </a:lnTo>
                  <a:lnTo>
                    <a:pt x="5840790" y="502201"/>
                  </a:lnTo>
                  <a:lnTo>
                    <a:pt x="5844513" y="510695"/>
                  </a:lnTo>
                  <a:lnTo>
                    <a:pt x="5848147" y="519261"/>
                  </a:lnTo>
                  <a:lnTo>
                    <a:pt x="5851690" y="527900"/>
                  </a:lnTo>
                  <a:lnTo>
                    <a:pt x="5861608" y="523900"/>
                  </a:lnTo>
                  <a:lnTo>
                    <a:pt x="5858018" y="515144"/>
                  </a:lnTo>
                  <a:lnTo>
                    <a:pt x="5854336" y="506461"/>
                  </a:lnTo>
                  <a:lnTo>
                    <a:pt x="5850566" y="497852"/>
                  </a:lnTo>
                  <a:lnTo>
                    <a:pt x="5846711" y="489318"/>
                  </a:lnTo>
                  <a:close/>
                </a:path>
                <a:path w="6298564" h="3917315">
                  <a:moveTo>
                    <a:pt x="5874931" y="559117"/>
                  </a:moveTo>
                  <a:lnTo>
                    <a:pt x="5864847" y="562673"/>
                  </a:lnTo>
                  <a:lnTo>
                    <a:pt x="5867871" y="571403"/>
                  </a:lnTo>
                  <a:lnTo>
                    <a:pt x="5870809" y="580199"/>
                  </a:lnTo>
                  <a:lnTo>
                    <a:pt x="5873662" y="589062"/>
                  </a:lnTo>
                  <a:lnTo>
                    <a:pt x="5876429" y="597992"/>
                  </a:lnTo>
                  <a:lnTo>
                    <a:pt x="5886665" y="594880"/>
                  </a:lnTo>
                  <a:lnTo>
                    <a:pt x="5883860" y="585836"/>
                  </a:lnTo>
                  <a:lnTo>
                    <a:pt x="5880969" y="576860"/>
                  </a:lnTo>
                  <a:lnTo>
                    <a:pt x="5877993" y="567954"/>
                  </a:lnTo>
                  <a:lnTo>
                    <a:pt x="5874931" y="559117"/>
                  </a:lnTo>
                  <a:close/>
                </a:path>
                <a:path w="6298564" h="3917315">
                  <a:moveTo>
                    <a:pt x="5896825" y="631151"/>
                  </a:moveTo>
                  <a:lnTo>
                    <a:pt x="5886462" y="633806"/>
                  </a:lnTo>
                  <a:lnTo>
                    <a:pt x="5888720" y="642857"/>
                  </a:lnTo>
                  <a:lnTo>
                    <a:pt x="5890868" y="651911"/>
                  </a:lnTo>
                  <a:lnTo>
                    <a:pt x="5892908" y="660968"/>
                  </a:lnTo>
                  <a:lnTo>
                    <a:pt x="5894844" y="670026"/>
                  </a:lnTo>
                  <a:lnTo>
                    <a:pt x="5905309" y="667854"/>
                  </a:lnTo>
                  <a:lnTo>
                    <a:pt x="5903351" y="658682"/>
                  </a:lnTo>
                  <a:lnTo>
                    <a:pt x="5901286" y="649508"/>
                  </a:lnTo>
                  <a:lnTo>
                    <a:pt x="5899112" y="640331"/>
                  </a:lnTo>
                  <a:lnTo>
                    <a:pt x="5896825" y="631151"/>
                  </a:lnTo>
                  <a:close/>
                </a:path>
                <a:path w="6298564" h="3917315">
                  <a:moveTo>
                    <a:pt x="5912129" y="704888"/>
                  </a:moveTo>
                  <a:lnTo>
                    <a:pt x="5901563" y="706589"/>
                  </a:lnTo>
                  <a:lnTo>
                    <a:pt x="5902996" y="715800"/>
                  </a:lnTo>
                  <a:lnTo>
                    <a:pt x="5904323" y="725011"/>
                  </a:lnTo>
                  <a:lnTo>
                    <a:pt x="5905543" y="734221"/>
                  </a:lnTo>
                  <a:lnTo>
                    <a:pt x="5906655" y="743432"/>
                  </a:lnTo>
                  <a:lnTo>
                    <a:pt x="5917285" y="742200"/>
                  </a:lnTo>
                  <a:lnTo>
                    <a:pt x="5916149" y="732868"/>
                  </a:lnTo>
                  <a:lnTo>
                    <a:pt x="5914912" y="723539"/>
                  </a:lnTo>
                  <a:lnTo>
                    <a:pt x="5913572" y="714213"/>
                  </a:lnTo>
                  <a:lnTo>
                    <a:pt x="5912129" y="704888"/>
                  </a:lnTo>
                  <a:close/>
                </a:path>
                <a:path w="6298564" h="3917315">
                  <a:moveTo>
                    <a:pt x="5920828" y="779691"/>
                  </a:moveTo>
                  <a:lnTo>
                    <a:pt x="5910160" y="780453"/>
                  </a:lnTo>
                  <a:lnTo>
                    <a:pt x="5910796" y="789747"/>
                  </a:lnTo>
                  <a:lnTo>
                    <a:pt x="5911334" y="799037"/>
                  </a:lnTo>
                  <a:lnTo>
                    <a:pt x="5911773" y="808326"/>
                  </a:lnTo>
                  <a:lnTo>
                    <a:pt x="5912116" y="817613"/>
                  </a:lnTo>
                  <a:lnTo>
                    <a:pt x="5922797" y="817270"/>
                  </a:lnTo>
                  <a:lnTo>
                    <a:pt x="5922446" y="807876"/>
                  </a:lnTo>
                  <a:lnTo>
                    <a:pt x="5922003" y="798480"/>
                  </a:lnTo>
                  <a:lnTo>
                    <a:pt x="5921465" y="789084"/>
                  </a:lnTo>
                  <a:lnTo>
                    <a:pt x="5920828" y="779691"/>
                  </a:lnTo>
                  <a:close/>
                </a:path>
                <a:path w="6298564" h="3917315">
                  <a:moveTo>
                    <a:pt x="5912573" y="854836"/>
                  </a:moveTo>
                  <a:lnTo>
                    <a:pt x="5912458" y="864316"/>
                  </a:lnTo>
                  <a:lnTo>
                    <a:pt x="5912254" y="873720"/>
                  </a:lnTo>
                  <a:lnTo>
                    <a:pt x="5911962" y="883122"/>
                  </a:lnTo>
                  <a:lnTo>
                    <a:pt x="5911608" y="892047"/>
                  </a:lnTo>
                  <a:lnTo>
                    <a:pt x="5922302" y="892517"/>
                  </a:lnTo>
                  <a:lnTo>
                    <a:pt x="5922682" y="882749"/>
                  </a:lnTo>
                  <a:lnTo>
                    <a:pt x="5922961" y="873447"/>
                  </a:lnTo>
                  <a:lnTo>
                    <a:pt x="5923155" y="864316"/>
                  </a:lnTo>
                  <a:lnTo>
                    <a:pt x="5923267" y="854913"/>
                  </a:lnTo>
                  <a:lnTo>
                    <a:pt x="5912573" y="854836"/>
                  </a:lnTo>
                  <a:close/>
                </a:path>
                <a:path w="6298564" h="3917315">
                  <a:moveTo>
                    <a:pt x="5909322" y="929233"/>
                  </a:moveTo>
                  <a:lnTo>
                    <a:pt x="5908463" y="939442"/>
                  </a:lnTo>
                  <a:lnTo>
                    <a:pt x="5907596" y="948809"/>
                  </a:lnTo>
                  <a:lnTo>
                    <a:pt x="5906655" y="958173"/>
                  </a:lnTo>
                  <a:lnTo>
                    <a:pt x="5905779" y="966342"/>
                  </a:lnTo>
                  <a:lnTo>
                    <a:pt x="5916396" y="967536"/>
                  </a:lnTo>
                  <a:lnTo>
                    <a:pt x="5917518" y="957065"/>
                  </a:lnTo>
                  <a:lnTo>
                    <a:pt x="5918437" y="947788"/>
                  </a:lnTo>
                  <a:lnTo>
                    <a:pt x="5919279" y="938510"/>
                  </a:lnTo>
                  <a:lnTo>
                    <a:pt x="5919978" y="930071"/>
                  </a:lnTo>
                  <a:lnTo>
                    <a:pt x="5909322" y="929233"/>
                  </a:lnTo>
                  <a:close/>
                </a:path>
                <a:path w="6298564" h="3917315">
                  <a:moveTo>
                    <a:pt x="5901042" y="1003363"/>
                  </a:moveTo>
                  <a:lnTo>
                    <a:pt x="5899698" y="1012591"/>
                  </a:lnTo>
                  <a:lnTo>
                    <a:pt x="5898280" y="1021815"/>
                  </a:lnTo>
                  <a:lnTo>
                    <a:pt x="5896795" y="1031036"/>
                  </a:lnTo>
                  <a:lnTo>
                    <a:pt x="5895251" y="1040257"/>
                  </a:lnTo>
                  <a:lnTo>
                    <a:pt x="5905779" y="1042060"/>
                  </a:lnTo>
                  <a:lnTo>
                    <a:pt x="5907344" y="1032771"/>
                  </a:lnTo>
                  <a:lnTo>
                    <a:pt x="5908840" y="1023477"/>
                  </a:lnTo>
                  <a:lnTo>
                    <a:pt x="5910269" y="1014178"/>
                  </a:lnTo>
                  <a:lnTo>
                    <a:pt x="5911634" y="1004874"/>
                  </a:lnTo>
                  <a:lnTo>
                    <a:pt x="5901042" y="1003363"/>
                  </a:lnTo>
                  <a:close/>
                </a:path>
                <a:path w="6298564" h="3917315">
                  <a:moveTo>
                    <a:pt x="5888443" y="1077010"/>
                  </a:moveTo>
                  <a:lnTo>
                    <a:pt x="5886598" y="1086162"/>
                  </a:lnTo>
                  <a:lnTo>
                    <a:pt x="5884698" y="1095311"/>
                  </a:lnTo>
                  <a:lnTo>
                    <a:pt x="5882744" y="1104460"/>
                  </a:lnTo>
                  <a:lnTo>
                    <a:pt x="5880735" y="1113612"/>
                  </a:lnTo>
                  <a:lnTo>
                    <a:pt x="5891174" y="1115923"/>
                  </a:lnTo>
                  <a:lnTo>
                    <a:pt x="5893195" y="1106722"/>
                  </a:lnTo>
                  <a:lnTo>
                    <a:pt x="5895163" y="1097518"/>
                  </a:lnTo>
                  <a:lnTo>
                    <a:pt x="5897076" y="1088309"/>
                  </a:lnTo>
                  <a:lnTo>
                    <a:pt x="5898934" y="1079093"/>
                  </a:lnTo>
                  <a:lnTo>
                    <a:pt x="5888443" y="1077010"/>
                  </a:lnTo>
                  <a:close/>
                </a:path>
                <a:path w="6298564" h="3917315">
                  <a:moveTo>
                    <a:pt x="5872200" y="1150023"/>
                  </a:moveTo>
                  <a:lnTo>
                    <a:pt x="5869955" y="1159096"/>
                  </a:lnTo>
                  <a:lnTo>
                    <a:pt x="5867661" y="1168163"/>
                  </a:lnTo>
                  <a:lnTo>
                    <a:pt x="5865322" y="1177228"/>
                  </a:lnTo>
                  <a:lnTo>
                    <a:pt x="5862942" y="1186294"/>
                  </a:lnTo>
                  <a:lnTo>
                    <a:pt x="5873267" y="1189037"/>
                  </a:lnTo>
                  <a:lnTo>
                    <a:pt x="5875665" y="1179929"/>
                  </a:lnTo>
                  <a:lnTo>
                    <a:pt x="5878020" y="1170816"/>
                  </a:lnTo>
                  <a:lnTo>
                    <a:pt x="5880332" y="1161698"/>
                  </a:lnTo>
                  <a:lnTo>
                    <a:pt x="5882601" y="1152575"/>
                  </a:lnTo>
                  <a:lnTo>
                    <a:pt x="5872200" y="1150023"/>
                  </a:lnTo>
                  <a:close/>
                </a:path>
                <a:path w="6298564" h="3917315">
                  <a:moveTo>
                    <a:pt x="5853010" y="1222375"/>
                  </a:moveTo>
                  <a:lnTo>
                    <a:pt x="5850437" y="1231364"/>
                  </a:lnTo>
                  <a:lnTo>
                    <a:pt x="5847824" y="1240348"/>
                  </a:lnTo>
                  <a:lnTo>
                    <a:pt x="5845175" y="1249328"/>
                  </a:lnTo>
                  <a:lnTo>
                    <a:pt x="5842495" y="1258303"/>
                  </a:lnTo>
                  <a:lnTo>
                    <a:pt x="5852744" y="1261389"/>
                  </a:lnTo>
                  <a:lnTo>
                    <a:pt x="5855432" y="1252371"/>
                  </a:lnTo>
                  <a:lnTo>
                    <a:pt x="5858087" y="1243353"/>
                  </a:lnTo>
                  <a:lnTo>
                    <a:pt x="5860709" y="1234334"/>
                  </a:lnTo>
                  <a:lnTo>
                    <a:pt x="5863297" y="1225308"/>
                  </a:lnTo>
                  <a:lnTo>
                    <a:pt x="5853010" y="1222375"/>
                  </a:lnTo>
                  <a:close/>
                </a:path>
                <a:path w="6298564" h="3917315">
                  <a:moveTo>
                    <a:pt x="5831459" y="1294091"/>
                  </a:moveTo>
                  <a:lnTo>
                    <a:pt x="5828640" y="1303005"/>
                  </a:lnTo>
                  <a:lnTo>
                    <a:pt x="5825788" y="1311914"/>
                  </a:lnTo>
                  <a:lnTo>
                    <a:pt x="5820003" y="1329728"/>
                  </a:lnTo>
                  <a:lnTo>
                    <a:pt x="5830163" y="1333055"/>
                  </a:lnTo>
                  <a:lnTo>
                    <a:pt x="5833083" y="1324126"/>
                  </a:lnTo>
                  <a:lnTo>
                    <a:pt x="5835973" y="1315189"/>
                  </a:lnTo>
                  <a:lnTo>
                    <a:pt x="5838836" y="1306248"/>
                  </a:lnTo>
                  <a:lnTo>
                    <a:pt x="5841669" y="1297304"/>
                  </a:lnTo>
                  <a:lnTo>
                    <a:pt x="5831459" y="1294091"/>
                  </a:lnTo>
                  <a:close/>
                </a:path>
                <a:path w="6298564" h="3917315">
                  <a:moveTo>
                    <a:pt x="5808167" y="1365237"/>
                  </a:moveTo>
                  <a:lnTo>
                    <a:pt x="5802128" y="1382950"/>
                  </a:lnTo>
                  <a:lnTo>
                    <a:pt x="5796013" y="1400644"/>
                  </a:lnTo>
                  <a:lnTo>
                    <a:pt x="5806122" y="1404150"/>
                  </a:lnTo>
                  <a:lnTo>
                    <a:pt x="5812239" y="1386417"/>
                  </a:lnTo>
                  <a:lnTo>
                    <a:pt x="5818289" y="1368666"/>
                  </a:lnTo>
                  <a:lnTo>
                    <a:pt x="5808167" y="1365237"/>
                  </a:lnTo>
                  <a:close/>
                </a:path>
                <a:path w="6298564" h="3917315">
                  <a:moveTo>
                    <a:pt x="5783630" y="1435963"/>
                  </a:moveTo>
                  <a:lnTo>
                    <a:pt x="5774226" y="1462402"/>
                  </a:lnTo>
                  <a:lnTo>
                    <a:pt x="5771070" y="1471206"/>
                  </a:lnTo>
                  <a:lnTo>
                    <a:pt x="5781141" y="1474825"/>
                  </a:lnTo>
                  <a:lnTo>
                    <a:pt x="5790583" y="1448366"/>
                  </a:lnTo>
                  <a:lnTo>
                    <a:pt x="5793714" y="1439532"/>
                  </a:lnTo>
                  <a:lnTo>
                    <a:pt x="5783630" y="1435963"/>
                  </a:lnTo>
                  <a:close/>
                </a:path>
                <a:path w="6298564" h="3917315">
                  <a:moveTo>
                    <a:pt x="5758395" y="1506397"/>
                  </a:moveTo>
                  <a:lnTo>
                    <a:pt x="5745645" y="1541564"/>
                  </a:lnTo>
                  <a:lnTo>
                    <a:pt x="5755703" y="1545208"/>
                  </a:lnTo>
                  <a:lnTo>
                    <a:pt x="5768441" y="1510042"/>
                  </a:lnTo>
                  <a:lnTo>
                    <a:pt x="5758395" y="1506397"/>
                  </a:lnTo>
                  <a:close/>
                </a:path>
                <a:path w="6298564" h="3917315">
                  <a:moveTo>
                    <a:pt x="5732907" y="1576717"/>
                  </a:moveTo>
                  <a:lnTo>
                    <a:pt x="5720245" y="1611896"/>
                  </a:lnTo>
                  <a:lnTo>
                    <a:pt x="5730316" y="1615516"/>
                  </a:lnTo>
                  <a:lnTo>
                    <a:pt x="5742978" y="1580349"/>
                  </a:lnTo>
                  <a:lnTo>
                    <a:pt x="5732907" y="1576717"/>
                  </a:lnTo>
                  <a:close/>
                </a:path>
                <a:path w="6298564" h="3917315">
                  <a:moveTo>
                    <a:pt x="5707697" y="1647101"/>
                  </a:moveTo>
                  <a:lnTo>
                    <a:pt x="5698399" y="1673643"/>
                  </a:lnTo>
                  <a:lnTo>
                    <a:pt x="5695327" y="1682483"/>
                  </a:lnTo>
                  <a:lnTo>
                    <a:pt x="5705436" y="1685963"/>
                  </a:lnTo>
                  <a:lnTo>
                    <a:pt x="5711582" y="1668330"/>
                  </a:lnTo>
                  <a:lnTo>
                    <a:pt x="5717794" y="1650669"/>
                  </a:lnTo>
                  <a:lnTo>
                    <a:pt x="5707697" y="1647101"/>
                  </a:lnTo>
                  <a:close/>
                </a:path>
                <a:path w="6298564" h="3917315">
                  <a:moveTo>
                    <a:pt x="5683211" y="1717954"/>
                  </a:moveTo>
                  <a:lnTo>
                    <a:pt x="5680218" y="1726865"/>
                  </a:lnTo>
                  <a:lnTo>
                    <a:pt x="5677257" y="1735767"/>
                  </a:lnTo>
                  <a:lnTo>
                    <a:pt x="5674326" y="1744663"/>
                  </a:lnTo>
                  <a:lnTo>
                    <a:pt x="5671426" y="1753552"/>
                  </a:lnTo>
                  <a:lnTo>
                    <a:pt x="5681599" y="1756854"/>
                  </a:lnTo>
                  <a:lnTo>
                    <a:pt x="5684491" y="1747993"/>
                  </a:lnTo>
                  <a:lnTo>
                    <a:pt x="5690367" y="1730252"/>
                  </a:lnTo>
                  <a:lnTo>
                    <a:pt x="5693346" y="1721370"/>
                  </a:lnTo>
                  <a:lnTo>
                    <a:pt x="5683211" y="1717954"/>
                  </a:lnTo>
                  <a:close/>
                </a:path>
                <a:path w="6298564" h="3917315">
                  <a:moveTo>
                    <a:pt x="5660047" y="1789290"/>
                  </a:moveTo>
                  <a:lnTo>
                    <a:pt x="5657258" y="1798277"/>
                  </a:lnTo>
                  <a:lnTo>
                    <a:pt x="5654513" y="1807256"/>
                  </a:lnTo>
                  <a:lnTo>
                    <a:pt x="5651810" y="1816227"/>
                  </a:lnTo>
                  <a:lnTo>
                    <a:pt x="5649150" y="1825193"/>
                  </a:lnTo>
                  <a:lnTo>
                    <a:pt x="5659412" y="1828228"/>
                  </a:lnTo>
                  <a:lnTo>
                    <a:pt x="5662062" y="1819300"/>
                  </a:lnTo>
                  <a:lnTo>
                    <a:pt x="5664752" y="1810367"/>
                  </a:lnTo>
                  <a:lnTo>
                    <a:pt x="5667480" y="1801426"/>
                  </a:lnTo>
                  <a:lnTo>
                    <a:pt x="5670245" y="1792477"/>
                  </a:lnTo>
                  <a:lnTo>
                    <a:pt x="5660047" y="1789290"/>
                  </a:lnTo>
                  <a:close/>
                </a:path>
                <a:path w="6298564" h="3917315">
                  <a:moveTo>
                    <a:pt x="5638838" y="1861286"/>
                  </a:moveTo>
                  <a:lnTo>
                    <a:pt x="5636347" y="1870368"/>
                  </a:lnTo>
                  <a:lnTo>
                    <a:pt x="5633907" y="1879442"/>
                  </a:lnTo>
                  <a:lnTo>
                    <a:pt x="5631519" y="1888509"/>
                  </a:lnTo>
                  <a:lnTo>
                    <a:pt x="5629186" y="1897570"/>
                  </a:lnTo>
                  <a:lnTo>
                    <a:pt x="5639549" y="1900212"/>
                  </a:lnTo>
                  <a:lnTo>
                    <a:pt x="5641872" y="1891204"/>
                  </a:lnTo>
                  <a:lnTo>
                    <a:pt x="5644248" y="1882186"/>
                  </a:lnTo>
                  <a:lnTo>
                    <a:pt x="5646671" y="1873160"/>
                  </a:lnTo>
                  <a:lnTo>
                    <a:pt x="5649137" y="1864131"/>
                  </a:lnTo>
                  <a:lnTo>
                    <a:pt x="5638838" y="1861286"/>
                  </a:lnTo>
                  <a:close/>
                </a:path>
                <a:path w="6298564" h="3917315">
                  <a:moveTo>
                    <a:pt x="5620308" y="1934057"/>
                  </a:moveTo>
                  <a:lnTo>
                    <a:pt x="5618223" y="1943246"/>
                  </a:lnTo>
                  <a:lnTo>
                    <a:pt x="5616195" y="1952429"/>
                  </a:lnTo>
                  <a:lnTo>
                    <a:pt x="5614227" y="1961605"/>
                  </a:lnTo>
                  <a:lnTo>
                    <a:pt x="5612320" y="1970773"/>
                  </a:lnTo>
                  <a:lnTo>
                    <a:pt x="5622798" y="1972906"/>
                  </a:lnTo>
                  <a:lnTo>
                    <a:pt x="5624688" y="1963813"/>
                  </a:lnTo>
                  <a:lnTo>
                    <a:pt x="5626642" y="1954706"/>
                  </a:lnTo>
                  <a:lnTo>
                    <a:pt x="5628659" y="1945587"/>
                  </a:lnTo>
                  <a:lnTo>
                    <a:pt x="5630735" y="1936457"/>
                  </a:lnTo>
                  <a:lnTo>
                    <a:pt x="5620308" y="1934057"/>
                  </a:lnTo>
                  <a:close/>
                </a:path>
                <a:path w="6298564" h="3917315">
                  <a:moveTo>
                    <a:pt x="5605322" y="2007692"/>
                  </a:moveTo>
                  <a:lnTo>
                    <a:pt x="5603739" y="2016986"/>
                  </a:lnTo>
                  <a:lnTo>
                    <a:pt x="5602230" y="2026275"/>
                  </a:lnTo>
                  <a:lnTo>
                    <a:pt x="5600797" y="2035559"/>
                  </a:lnTo>
                  <a:lnTo>
                    <a:pt x="5599442" y="2044839"/>
                  </a:lnTo>
                  <a:lnTo>
                    <a:pt x="5610034" y="2046325"/>
                  </a:lnTo>
                  <a:lnTo>
                    <a:pt x="5611379" y="2037140"/>
                  </a:lnTo>
                  <a:lnTo>
                    <a:pt x="5612801" y="2027948"/>
                  </a:lnTo>
                  <a:lnTo>
                    <a:pt x="5614297" y="2018747"/>
                  </a:lnTo>
                  <a:lnTo>
                    <a:pt x="5615863" y="2009533"/>
                  </a:lnTo>
                  <a:lnTo>
                    <a:pt x="5605322" y="2007692"/>
                  </a:lnTo>
                  <a:close/>
                </a:path>
                <a:path w="6298564" h="3917315">
                  <a:moveTo>
                    <a:pt x="5594819" y="2082152"/>
                  </a:moveTo>
                  <a:lnTo>
                    <a:pt x="5593778" y="2092564"/>
                  </a:lnTo>
                  <a:lnTo>
                    <a:pt x="5592939" y="2101837"/>
                  </a:lnTo>
                  <a:lnTo>
                    <a:pt x="5592191" y="2111100"/>
                  </a:lnTo>
                  <a:lnTo>
                    <a:pt x="5591581" y="2119642"/>
                  </a:lnTo>
                  <a:lnTo>
                    <a:pt x="5602249" y="2120353"/>
                  </a:lnTo>
                  <a:lnTo>
                    <a:pt x="5602980" y="2110284"/>
                  </a:lnTo>
                  <a:lnTo>
                    <a:pt x="5603754" y="2100916"/>
                  </a:lnTo>
                  <a:lnTo>
                    <a:pt x="5604623" y="2091539"/>
                  </a:lnTo>
                  <a:lnTo>
                    <a:pt x="5605462" y="2083282"/>
                  </a:lnTo>
                  <a:lnTo>
                    <a:pt x="5594819" y="2082152"/>
                  </a:lnTo>
                  <a:close/>
                </a:path>
                <a:path w="6298564" h="3917315">
                  <a:moveTo>
                    <a:pt x="5589854" y="2157234"/>
                  </a:moveTo>
                  <a:lnTo>
                    <a:pt x="5589701" y="2163991"/>
                  </a:lnTo>
                  <a:lnTo>
                    <a:pt x="5589674" y="2188946"/>
                  </a:lnTo>
                  <a:lnTo>
                    <a:pt x="5589790" y="2194902"/>
                  </a:lnTo>
                  <a:lnTo>
                    <a:pt x="5600496" y="2194674"/>
                  </a:lnTo>
                  <a:lnTo>
                    <a:pt x="5600369" y="2188946"/>
                  </a:lnTo>
                  <a:lnTo>
                    <a:pt x="5600386" y="2163991"/>
                  </a:lnTo>
                  <a:lnTo>
                    <a:pt x="5600547" y="2157488"/>
                  </a:lnTo>
                  <a:lnTo>
                    <a:pt x="5589854" y="2157234"/>
                  </a:lnTo>
                  <a:close/>
                </a:path>
                <a:path w="6298564" h="3917315">
                  <a:moveTo>
                    <a:pt x="5602198" y="2231796"/>
                  </a:moveTo>
                  <a:lnTo>
                    <a:pt x="5591530" y="2232558"/>
                  </a:lnTo>
                  <a:lnTo>
                    <a:pt x="5592262" y="2241954"/>
                  </a:lnTo>
                  <a:lnTo>
                    <a:pt x="5593108" y="2251341"/>
                  </a:lnTo>
                  <a:lnTo>
                    <a:pt x="5594073" y="2260719"/>
                  </a:lnTo>
                  <a:lnTo>
                    <a:pt x="5595162" y="2270086"/>
                  </a:lnTo>
                  <a:lnTo>
                    <a:pt x="5605780" y="2268766"/>
                  </a:lnTo>
                  <a:lnTo>
                    <a:pt x="5604706" y="2259540"/>
                  </a:lnTo>
                  <a:lnTo>
                    <a:pt x="5603751" y="2250305"/>
                  </a:lnTo>
                  <a:lnTo>
                    <a:pt x="5602915" y="2241057"/>
                  </a:lnTo>
                  <a:lnTo>
                    <a:pt x="5602198" y="2231796"/>
                  </a:lnTo>
                  <a:close/>
                </a:path>
                <a:path w="6298564" h="3917315">
                  <a:moveTo>
                    <a:pt x="5611342" y="2305481"/>
                  </a:moveTo>
                  <a:lnTo>
                    <a:pt x="5600814" y="2307374"/>
                  </a:lnTo>
                  <a:lnTo>
                    <a:pt x="5602538" y="2316625"/>
                  </a:lnTo>
                  <a:lnTo>
                    <a:pt x="5604398" y="2325863"/>
                  </a:lnTo>
                  <a:lnTo>
                    <a:pt x="5606397" y="2335090"/>
                  </a:lnTo>
                  <a:lnTo>
                    <a:pt x="5608535" y="2344305"/>
                  </a:lnTo>
                  <a:lnTo>
                    <a:pt x="5618924" y="2341829"/>
                  </a:lnTo>
                  <a:lnTo>
                    <a:pt x="5616829" y="2332761"/>
                  </a:lnTo>
                  <a:lnTo>
                    <a:pt x="5614866" y="2323679"/>
                  </a:lnTo>
                  <a:lnTo>
                    <a:pt x="5613038" y="2314584"/>
                  </a:lnTo>
                  <a:lnTo>
                    <a:pt x="5611342" y="2305481"/>
                  </a:lnTo>
                  <a:close/>
                </a:path>
                <a:path w="6298564" h="3917315">
                  <a:moveTo>
                    <a:pt x="5628589" y="2377655"/>
                  </a:moveTo>
                  <a:lnTo>
                    <a:pt x="5618353" y="2380754"/>
                  </a:lnTo>
                  <a:lnTo>
                    <a:pt x="5621125" y="2389722"/>
                  </a:lnTo>
                  <a:lnTo>
                    <a:pt x="5624034" y="2398679"/>
                  </a:lnTo>
                  <a:lnTo>
                    <a:pt x="5627084" y="2407624"/>
                  </a:lnTo>
                  <a:lnTo>
                    <a:pt x="5630278" y="2416555"/>
                  </a:lnTo>
                  <a:lnTo>
                    <a:pt x="5640324" y="2412885"/>
                  </a:lnTo>
                  <a:lnTo>
                    <a:pt x="5637183" y="2404096"/>
                  </a:lnTo>
                  <a:lnTo>
                    <a:pt x="5634180" y="2395294"/>
                  </a:lnTo>
                  <a:lnTo>
                    <a:pt x="5631315" y="2386480"/>
                  </a:lnTo>
                  <a:lnTo>
                    <a:pt x="5628589" y="2377655"/>
                  </a:lnTo>
                  <a:close/>
                </a:path>
                <a:path w="6298564" h="3917315">
                  <a:moveTo>
                    <a:pt x="5654103" y="2447290"/>
                  </a:moveTo>
                  <a:lnTo>
                    <a:pt x="5644337" y="2451646"/>
                  </a:lnTo>
                  <a:lnTo>
                    <a:pt x="5648250" y="2460105"/>
                  </a:lnTo>
                  <a:lnTo>
                    <a:pt x="5652439" y="2468564"/>
                  </a:lnTo>
                  <a:lnTo>
                    <a:pt x="5656895" y="2477015"/>
                  </a:lnTo>
                  <a:lnTo>
                    <a:pt x="5661609" y="2485453"/>
                  </a:lnTo>
                  <a:lnTo>
                    <a:pt x="5670892" y="2480132"/>
                  </a:lnTo>
                  <a:lnTo>
                    <a:pt x="5666296" y="2471905"/>
                  </a:lnTo>
                  <a:lnTo>
                    <a:pt x="5661960" y="2463687"/>
                  </a:lnTo>
                  <a:lnTo>
                    <a:pt x="5657893" y="2455480"/>
                  </a:lnTo>
                  <a:lnTo>
                    <a:pt x="5654103" y="2447290"/>
                  </a:lnTo>
                  <a:close/>
                </a:path>
                <a:path w="6298564" h="3917315">
                  <a:moveTo>
                    <a:pt x="5690654" y="2511412"/>
                  </a:moveTo>
                  <a:lnTo>
                    <a:pt x="5681827" y="2517470"/>
                  </a:lnTo>
                  <a:lnTo>
                    <a:pt x="5687179" y="2525114"/>
                  </a:lnTo>
                  <a:lnTo>
                    <a:pt x="5692713" y="2532729"/>
                  </a:lnTo>
                  <a:lnTo>
                    <a:pt x="5698420" y="2540315"/>
                  </a:lnTo>
                  <a:lnTo>
                    <a:pt x="5704293" y="2547874"/>
                  </a:lnTo>
                  <a:lnTo>
                    <a:pt x="5712675" y="2541257"/>
                  </a:lnTo>
                  <a:lnTo>
                    <a:pt x="5706911" y="2533825"/>
                  </a:lnTo>
                  <a:lnTo>
                    <a:pt x="5701317" y="2526372"/>
                  </a:lnTo>
                  <a:lnTo>
                    <a:pt x="5695897" y="2518900"/>
                  </a:lnTo>
                  <a:lnTo>
                    <a:pt x="5690654" y="2511412"/>
                  </a:lnTo>
                  <a:close/>
                </a:path>
                <a:path w="6298564" h="3917315">
                  <a:moveTo>
                    <a:pt x="5736501" y="2569756"/>
                  </a:moveTo>
                  <a:lnTo>
                    <a:pt x="5728487" y="2576829"/>
                  </a:lnTo>
                  <a:lnTo>
                    <a:pt x="5734727" y="2583809"/>
                  </a:lnTo>
                  <a:lnTo>
                    <a:pt x="5741082" y="2590746"/>
                  </a:lnTo>
                  <a:lnTo>
                    <a:pt x="5747546" y="2597639"/>
                  </a:lnTo>
                  <a:lnTo>
                    <a:pt x="5754116" y="2604490"/>
                  </a:lnTo>
                  <a:lnTo>
                    <a:pt x="5761799" y="2597022"/>
                  </a:lnTo>
                  <a:lnTo>
                    <a:pt x="5755308" y="2590272"/>
                  </a:lnTo>
                  <a:lnTo>
                    <a:pt x="5748926" y="2583475"/>
                  </a:lnTo>
                  <a:lnTo>
                    <a:pt x="5742656" y="2576634"/>
                  </a:lnTo>
                  <a:lnTo>
                    <a:pt x="5736501" y="2569756"/>
                  </a:lnTo>
                  <a:close/>
                </a:path>
                <a:path w="6298564" h="3917315">
                  <a:moveTo>
                    <a:pt x="5788304" y="2623146"/>
                  </a:moveTo>
                  <a:lnTo>
                    <a:pt x="5780963" y="2630919"/>
                  </a:lnTo>
                  <a:lnTo>
                    <a:pt x="5787830" y="2637346"/>
                  </a:lnTo>
                  <a:lnTo>
                    <a:pt x="5794768" y="2643709"/>
                  </a:lnTo>
                  <a:lnTo>
                    <a:pt x="5801773" y="2650009"/>
                  </a:lnTo>
                  <a:lnTo>
                    <a:pt x="5808840" y="2656243"/>
                  </a:lnTo>
                  <a:lnTo>
                    <a:pt x="5815876" y="2648191"/>
                  </a:lnTo>
                  <a:lnTo>
                    <a:pt x="5808885" y="2642024"/>
                  </a:lnTo>
                  <a:lnTo>
                    <a:pt x="5801956" y="2635792"/>
                  </a:lnTo>
                  <a:lnTo>
                    <a:pt x="5795094" y="2629499"/>
                  </a:lnTo>
                  <a:lnTo>
                    <a:pt x="5788304" y="2623146"/>
                  </a:lnTo>
                  <a:close/>
                </a:path>
                <a:path w="6298564" h="3917315">
                  <a:moveTo>
                    <a:pt x="5844387" y="2672181"/>
                  </a:moveTo>
                  <a:lnTo>
                    <a:pt x="5867323" y="2703652"/>
                  </a:lnTo>
                  <a:lnTo>
                    <a:pt x="5873750" y="2695117"/>
                  </a:lnTo>
                  <a:lnTo>
                    <a:pt x="5866368" y="2689510"/>
                  </a:lnTo>
                  <a:lnTo>
                    <a:pt x="5859011" y="2683816"/>
                  </a:lnTo>
                  <a:lnTo>
                    <a:pt x="5851682" y="2678038"/>
                  </a:lnTo>
                  <a:lnTo>
                    <a:pt x="5844387" y="2672181"/>
                  </a:lnTo>
                  <a:close/>
                </a:path>
                <a:path w="6298564" h="3917315">
                  <a:moveTo>
                    <a:pt x="5903912" y="2716987"/>
                  </a:moveTo>
                  <a:lnTo>
                    <a:pt x="5929058" y="2746743"/>
                  </a:lnTo>
                  <a:lnTo>
                    <a:pt x="5934837" y="2737751"/>
                  </a:lnTo>
                  <a:lnTo>
                    <a:pt x="5927135" y="2732737"/>
                  </a:lnTo>
                  <a:lnTo>
                    <a:pt x="5919408" y="2727602"/>
                  </a:lnTo>
                  <a:lnTo>
                    <a:pt x="5911664" y="2722351"/>
                  </a:lnTo>
                  <a:lnTo>
                    <a:pt x="5903912" y="2716987"/>
                  </a:lnTo>
                  <a:close/>
                </a:path>
                <a:path w="6298564" h="3917315">
                  <a:moveTo>
                    <a:pt x="5966548" y="2757271"/>
                  </a:moveTo>
                  <a:lnTo>
                    <a:pt x="5994082" y="2784843"/>
                  </a:lnTo>
                  <a:lnTo>
                    <a:pt x="5999060" y="2775381"/>
                  </a:lnTo>
                  <a:lnTo>
                    <a:pt x="5991053" y="2771110"/>
                  </a:lnTo>
                  <a:lnTo>
                    <a:pt x="5982962" y="2766664"/>
                  </a:lnTo>
                  <a:lnTo>
                    <a:pt x="5974791" y="2762049"/>
                  </a:lnTo>
                  <a:lnTo>
                    <a:pt x="5966548" y="2757271"/>
                  </a:lnTo>
                  <a:close/>
                </a:path>
                <a:path w="6298564" h="3917315">
                  <a:moveTo>
                    <a:pt x="6032461" y="2791802"/>
                  </a:moveTo>
                  <a:lnTo>
                    <a:pt x="6027877" y="2801467"/>
                  </a:lnTo>
                  <a:lnTo>
                    <a:pt x="6036243" y="2805497"/>
                  </a:lnTo>
                  <a:lnTo>
                    <a:pt x="6044576" y="2809624"/>
                  </a:lnTo>
                  <a:lnTo>
                    <a:pt x="6052867" y="2813851"/>
                  </a:lnTo>
                  <a:lnTo>
                    <a:pt x="6061113" y="2818180"/>
                  </a:lnTo>
                  <a:lnTo>
                    <a:pt x="6066142" y="2808744"/>
                  </a:lnTo>
                  <a:lnTo>
                    <a:pt x="6057777" y="2804350"/>
                  </a:lnTo>
                  <a:lnTo>
                    <a:pt x="6049373" y="2800064"/>
                  </a:lnTo>
                  <a:lnTo>
                    <a:pt x="6040933" y="2795882"/>
                  </a:lnTo>
                  <a:lnTo>
                    <a:pt x="6032461" y="2791802"/>
                  </a:lnTo>
                  <a:close/>
                </a:path>
                <a:path w="6298564" h="3917315">
                  <a:moveTo>
                    <a:pt x="6098984" y="2827274"/>
                  </a:moveTo>
                  <a:lnTo>
                    <a:pt x="6093498" y="2836443"/>
                  </a:lnTo>
                  <a:lnTo>
                    <a:pt x="6101450" y="2841284"/>
                  </a:lnTo>
                  <a:lnTo>
                    <a:pt x="6109322" y="2846225"/>
                  </a:lnTo>
                  <a:lnTo>
                    <a:pt x="6117108" y="2851266"/>
                  </a:lnTo>
                  <a:lnTo>
                    <a:pt x="6124803" y="2856407"/>
                  </a:lnTo>
                  <a:lnTo>
                    <a:pt x="6130798" y="2847555"/>
                  </a:lnTo>
                  <a:lnTo>
                    <a:pt x="6122976" y="2842329"/>
                  </a:lnTo>
                  <a:lnTo>
                    <a:pt x="6115062" y="2837205"/>
                  </a:lnTo>
                  <a:lnTo>
                    <a:pt x="6107062" y="2832186"/>
                  </a:lnTo>
                  <a:lnTo>
                    <a:pt x="6098984" y="2827274"/>
                  </a:lnTo>
                  <a:close/>
                </a:path>
                <a:path w="6298564" h="3917315">
                  <a:moveTo>
                    <a:pt x="6161341" y="2869768"/>
                  </a:moveTo>
                  <a:lnTo>
                    <a:pt x="6154775" y="2878201"/>
                  </a:lnTo>
                  <a:lnTo>
                    <a:pt x="6162072" y="2883996"/>
                  </a:lnTo>
                  <a:lnTo>
                    <a:pt x="6169234" y="2889897"/>
                  </a:lnTo>
                  <a:lnTo>
                    <a:pt x="6176253" y="2895903"/>
                  </a:lnTo>
                  <a:lnTo>
                    <a:pt x="6183122" y="2902013"/>
                  </a:lnTo>
                  <a:lnTo>
                    <a:pt x="6190310" y="2894101"/>
                  </a:lnTo>
                  <a:lnTo>
                    <a:pt x="6183283" y="2887850"/>
                  </a:lnTo>
                  <a:lnTo>
                    <a:pt x="6176111" y="2881710"/>
                  </a:lnTo>
                  <a:lnTo>
                    <a:pt x="6168796" y="2875683"/>
                  </a:lnTo>
                  <a:lnTo>
                    <a:pt x="6161341" y="2869768"/>
                  </a:lnTo>
                  <a:close/>
                </a:path>
                <a:path w="6298564" h="3917315">
                  <a:moveTo>
                    <a:pt x="6217234" y="2920771"/>
                  </a:moveTo>
                  <a:lnTo>
                    <a:pt x="6209372" y="2928023"/>
                  </a:lnTo>
                  <a:lnTo>
                    <a:pt x="6215588" y="2934928"/>
                  </a:lnTo>
                  <a:lnTo>
                    <a:pt x="6221599" y="2941950"/>
                  </a:lnTo>
                  <a:lnTo>
                    <a:pt x="6227396" y="2949088"/>
                  </a:lnTo>
                  <a:lnTo>
                    <a:pt x="6232969" y="2956344"/>
                  </a:lnTo>
                  <a:lnTo>
                    <a:pt x="6241542" y="2949943"/>
                  </a:lnTo>
                  <a:lnTo>
                    <a:pt x="6235784" y="2942461"/>
                  </a:lnTo>
                  <a:lnTo>
                    <a:pt x="6229811" y="2935104"/>
                  </a:lnTo>
                  <a:lnTo>
                    <a:pt x="6223627" y="2927874"/>
                  </a:lnTo>
                  <a:lnTo>
                    <a:pt x="6217234" y="2920771"/>
                  </a:lnTo>
                  <a:close/>
                </a:path>
                <a:path w="6298564" h="3917315">
                  <a:moveTo>
                    <a:pt x="6262509" y="2981667"/>
                  </a:moveTo>
                  <a:lnTo>
                    <a:pt x="6253238" y="2987014"/>
                  </a:lnTo>
                  <a:lnTo>
                    <a:pt x="6257695" y="2995050"/>
                  </a:lnTo>
                  <a:lnTo>
                    <a:pt x="6261877" y="3003213"/>
                  </a:lnTo>
                  <a:lnTo>
                    <a:pt x="6265779" y="3011499"/>
                  </a:lnTo>
                  <a:lnTo>
                    <a:pt x="6269393" y="3019907"/>
                  </a:lnTo>
                  <a:lnTo>
                    <a:pt x="6279299" y="3015856"/>
                  </a:lnTo>
                  <a:lnTo>
                    <a:pt x="6275538" y="3007110"/>
                  </a:lnTo>
                  <a:lnTo>
                    <a:pt x="6271480" y="2998495"/>
                  </a:lnTo>
                  <a:lnTo>
                    <a:pt x="6267135" y="2990013"/>
                  </a:lnTo>
                  <a:lnTo>
                    <a:pt x="6262509" y="2981667"/>
                  </a:lnTo>
                  <a:close/>
                </a:path>
                <a:path w="6298564" h="3917315">
                  <a:moveTo>
                    <a:pt x="6291110" y="3052140"/>
                  </a:moveTo>
                  <a:lnTo>
                    <a:pt x="6280734" y="3054692"/>
                  </a:lnTo>
                  <a:lnTo>
                    <a:pt x="6282728" y="3063525"/>
                  </a:lnTo>
                  <a:lnTo>
                    <a:pt x="6284401" y="3072477"/>
                  </a:lnTo>
                  <a:lnTo>
                    <a:pt x="6285745" y="3081551"/>
                  </a:lnTo>
                  <a:lnTo>
                    <a:pt x="6286754" y="3090748"/>
                  </a:lnTo>
                  <a:lnTo>
                    <a:pt x="6297409" y="3089795"/>
                  </a:lnTo>
                  <a:lnTo>
                    <a:pt x="6296355" y="3080190"/>
                  </a:lnTo>
                  <a:lnTo>
                    <a:pt x="6294950" y="3070710"/>
                  </a:lnTo>
                  <a:lnTo>
                    <a:pt x="6293199" y="3061360"/>
                  </a:lnTo>
                  <a:lnTo>
                    <a:pt x="6291110" y="3052140"/>
                  </a:lnTo>
                  <a:close/>
                </a:path>
                <a:path w="6298564" h="3917315">
                  <a:moveTo>
                    <a:pt x="6287350" y="3127336"/>
                  </a:moveTo>
                  <a:lnTo>
                    <a:pt x="6286692" y="3136282"/>
                  </a:lnTo>
                  <a:lnTo>
                    <a:pt x="6285720" y="3145329"/>
                  </a:lnTo>
                  <a:lnTo>
                    <a:pt x="6284427" y="3154486"/>
                  </a:lnTo>
                  <a:lnTo>
                    <a:pt x="6282804" y="3163760"/>
                  </a:lnTo>
                  <a:lnTo>
                    <a:pt x="6293307" y="3165767"/>
                  </a:lnTo>
                  <a:lnTo>
                    <a:pt x="6294991" y="3156157"/>
                  </a:lnTo>
                  <a:lnTo>
                    <a:pt x="6296336" y="3146647"/>
                  </a:lnTo>
                  <a:lnTo>
                    <a:pt x="6297346" y="3137242"/>
                  </a:lnTo>
                  <a:lnTo>
                    <a:pt x="6298031" y="3127946"/>
                  </a:lnTo>
                  <a:lnTo>
                    <a:pt x="6287350" y="3127336"/>
                  </a:lnTo>
                  <a:close/>
                </a:path>
                <a:path w="6298564" h="3917315">
                  <a:moveTo>
                    <a:pt x="6273584" y="3199244"/>
                  </a:moveTo>
                  <a:lnTo>
                    <a:pt x="6270506" y="3208007"/>
                  </a:lnTo>
                  <a:lnTo>
                    <a:pt x="6267164" y="3216582"/>
                  </a:lnTo>
                  <a:lnTo>
                    <a:pt x="6263564" y="3224972"/>
                  </a:lnTo>
                  <a:lnTo>
                    <a:pt x="6259715" y="3233178"/>
                  </a:lnTo>
                  <a:lnTo>
                    <a:pt x="6269329" y="3237890"/>
                  </a:lnTo>
                  <a:lnTo>
                    <a:pt x="6273326" y="3229356"/>
                  </a:lnTo>
                  <a:lnTo>
                    <a:pt x="6277063" y="3220632"/>
                  </a:lnTo>
                  <a:lnTo>
                    <a:pt x="6280534" y="3211721"/>
                  </a:lnTo>
                  <a:lnTo>
                    <a:pt x="6283731" y="3202622"/>
                  </a:lnTo>
                  <a:lnTo>
                    <a:pt x="6273584" y="3199244"/>
                  </a:lnTo>
                  <a:close/>
                </a:path>
                <a:path w="6298564" h="3917315">
                  <a:moveTo>
                    <a:pt x="6241427" y="3264979"/>
                  </a:moveTo>
                  <a:lnTo>
                    <a:pt x="6236204" y="3272554"/>
                  </a:lnTo>
                  <a:lnTo>
                    <a:pt x="6230751" y="3279946"/>
                  </a:lnTo>
                  <a:lnTo>
                    <a:pt x="6225077" y="3287157"/>
                  </a:lnTo>
                  <a:lnTo>
                    <a:pt x="6219190" y="3294189"/>
                  </a:lnTo>
                  <a:lnTo>
                    <a:pt x="6227279" y="3301174"/>
                  </a:lnTo>
                  <a:lnTo>
                    <a:pt x="6233376" y="3293902"/>
                  </a:lnTo>
                  <a:lnTo>
                    <a:pt x="6239259" y="3286432"/>
                  </a:lnTo>
                  <a:lnTo>
                    <a:pt x="6244917" y="3278768"/>
                  </a:lnTo>
                  <a:lnTo>
                    <a:pt x="6250343" y="3270910"/>
                  </a:lnTo>
                  <a:lnTo>
                    <a:pt x="6241427" y="3264979"/>
                  </a:lnTo>
                  <a:close/>
                </a:path>
                <a:path w="6298564" h="3917315">
                  <a:moveTo>
                    <a:pt x="6193548" y="3320567"/>
                  </a:moveTo>
                  <a:lnTo>
                    <a:pt x="6186696" y="3326707"/>
                  </a:lnTo>
                  <a:lnTo>
                    <a:pt x="6179672" y="3332670"/>
                  </a:lnTo>
                  <a:lnTo>
                    <a:pt x="6172483" y="3338462"/>
                  </a:lnTo>
                  <a:lnTo>
                    <a:pt x="6165138" y="3344087"/>
                  </a:lnTo>
                  <a:lnTo>
                    <a:pt x="6171539" y="3352647"/>
                  </a:lnTo>
                  <a:lnTo>
                    <a:pt x="6179092" y="3346876"/>
                  </a:lnTo>
                  <a:lnTo>
                    <a:pt x="6186487" y="3340917"/>
                  </a:lnTo>
                  <a:lnTo>
                    <a:pt x="6193720" y="3334775"/>
                  </a:lnTo>
                  <a:lnTo>
                    <a:pt x="6200787" y="3328454"/>
                  </a:lnTo>
                  <a:lnTo>
                    <a:pt x="6193548" y="3320567"/>
                  </a:lnTo>
                  <a:close/>
                </a:path>
                <a:path w="6298564" h="3917315">
                  <a:moveTo>
                    <a:pt x="6134531" y="3364738"/>
                  </a:moveTo>
                  <a:lnTo>
                    <a:pt x="6126596" y="3369474"/>
                  </a:lnTo>
                  <a:lnTo>
                    <a:pt x="6118552" y="3374045"/>
                  </a:lnTo>
                  <a:lnTo>
                    <a:pt x="6110407" y="3378452"/>
                  </a:lnTo>
                  <a:lnTo>
                    <a:pt x="6102172" y="3382695"/>
                  </a:lnTo>
                  <a:lnTo>
                    <a:pt x="6106985" y="3392258"/>
                  </a:lnTo>
                  <a:lnTo>
                    <a:pt x="6115404" y="3387910"/>
                  </a:lnTo>
                  <a:lnTo>
                    <a:pt x="6123736" y="3383397"/>
                  </a:lnTo>
                  <a:lnTo>
                    <a:pt x="6131974" y="3378717"/>
                  </a:lnTo>
                  <a:lnTo>
                    <a:pt x="6140107" y="3373869"/>
                  </a:lnTo>
                  <a:lnTo>
                    <a:pt x="6134531" y="3364738"/>
                  </a:lnTo>
                  <a:close/>
                </a:path>
                <a:path w="6298564" h="3917315">
                  <a:moveTo>
                    <a:pt x="6068491" y="3398075"/>
                  </a:moveTo>
                  <a:lnTo>
                    <a:pt x="6059867" y="3401533"/>
                  </a:lnTo>
                  <a:lnTo>
                    <a:pt x="6051200" y="3404839"/>
                  </a:lnTo>
                  <a:lnTo>
                    <a:pt x="6042495" y="3407996"/>
                  </a:lnTo>
                  <a:lnTo>
                    <a:pt x="6033757" y="3411004"/>
                  </a:lnTo>
                  <a:lnTo>
                    <a:pt x="6037135" y="3421138"/>
                  </a:lnTo>
                  <a:lnTo>
                    <a:pt x="6046047" y="3418086"/>
                  </a:lnTo>
                  <a:lnTo>
                    <a:pt x="6054928" y="3414872"/>
                  </a:lnTo>
                  <a:lnTo>
                    <a:pt x="6063770" y="3411499"/>
                  </a:lnTo>
                  <a:lnTo>
                    <a:pt x="6072568" y="3407968"/>
                  </a:lnTo>
                  <a:lnTo>
                    <a:pt x="6068491" y="3398075"/>
                  </a:lnTo>
                  <a:close/>
                </a:path>
                <a:path w="6298564" h="3917315">
                  <a:moveTo>
                    <a:pt x="5998222" y="3421583"/>
                  </a:moveTo>
                  <a:lnTo>
                    <a:pt x="5989149" y="3423888"/>
                  </a:lnTo>
                  <a:lnTo>
                    <a:pt x="5980091" y="3426039"/>
                  </a:lnTo>
                  <a:lnTo>
                    <a:pt x="5971060" y="3428035"/>
                  </a:lnTo>
                  <a:lnTo>
                    <a:pt x="5962065" y="3429876"/>
                  </a:lnTo>
                  <a:lnTo>
                    <a:pt x="5964123" y="3440366"/>
                  </a:lnTo>
                  <a:lnTo>
                    <a:pt x="5973281" y="3438496"/>
                  </a:lnTo>
                  <a:lnTo>
                    <a:pt x="5982479" y="3436467"/>
                  </a:lnTo>
                  <a:lnTo>
                    <a:pt x="5991703" y="3434276"/>
                  </a:lnTo>
                  <a:lnTo>
                    <a:pt x="6000940" y="3431920"/>
                  </a:lnTo>
                  <a:lnTo>
                    <a:pt x="5998222" y="3421583"/>
                  </a:lnTo>
                  <a:close/>
                </a:path>
                <a:path w="6298564" h="3917315">
                  <a:moveTo>
                    <a:pt x="5925451" y="3435857"/>
                  </a:moveTo>
                  <a:lnTo>
                    <a:pt x="5916231" y="3436950"/>
                  </a:lnTo>
                  <a:lnTo>
                    <a:pt x="5907012" y="3437867"/>
                  </a:lnTo>
                  <a:lnTo>
                    <a:pt x="5897796" y="3438608"/>
                  </a:lnTo>
                  <a:lnTo>
                    <a:pt x="5888583" y="3439172"/>
                  </a:lnTo>
                  <a:lnTo>
                    <a:pt x="5889129" y="3449853"/>
                  </a:lnTo>
                  <a:lnTo>
                    <a:pt x="5898550" y="3449271"/>
                  </a:lnTo>
                  <a:lnTo>
                    <a:pt x="5907971" y="3448515"/>
                  </a:lnTo>
                  <a:lnTo>
                    <a:pt x="5917395" y="3447579"/>
                  </a:lnTo>
                  <a:lnTo>
                    <a:pt x="5926823" y="3446462"/>
                  </a:lnTo>
                  <a:lnTo>
                    <a:pt x="5925451" y="3435857"/>
                  </a:lnTo>
                  <a:close/>
                </a:path>
                <a:path w="6298564" h="3917315">
                  <a:moveTo>
                    <a:pt x="5814529" y="3437839"/>
                  </a:moveTo>
                  <a:lnTo>
                    <a:pt x="5851347" y="3450475"/>
                  </a:lnTo>
                  <a:lnTo>
                    <a:pt x="5851550" y="3439782"/>
                  </a:lnTo>
                  <a:lnTo>
                    <a:pt x="5842286" y="3439525"/>
                  </a:lnTo>
                  <a:lnTo>
                    <a:pt x="5833030" y="3439115"/>
                  </a:lnTo>
                  <a:lnTo>
                    <a:pt x="5823779" y="3438553"/>
                  </a:lnTo>
                  <a:lnTo>
                    <a:pt x="5814529" y="3437839"/>
                  </a:lnTo>
                  <a:close/>
                </a:path>
                <a:path w="6298564" h="3917315">
                  <a:moveTo>
                    <a:pt x="5741149" y="3427006"/>
                  </a:moveTo>
                  <a:lnTo>
                    <a:pt x="5776125" y="3444074"/>
                  </a:lnTo>
                  <a:lnTo>
                    <a:pt x="5777687" y="3433495"/>
                  </a:lnTo>
                  <a:lnTo>
                    <a:pt x="5768543" y="3432067"/>
                  </a:lnTo>
                  <a:lnTo>
                    <a:pt x="5759403" y="3430508"/>
                  </a:lnTo>
                  <a:lnTo>
                    <a:pt x="5750271" y="3428820"/>
                  </a:lnTo>
                  <a:lnTo>
                    <a:pt x="5741149" y="3427006"/>
                  </a:lnTo>
                  <a:close/>
                </a:path>
                <a:path w="6298564" h="3917315">
                  <a:moveTo>
                    <a:pt x="5669191" y="3408362"/>
                  </a:moveTo>
                  <a:lnTo>
                    <a:pt x="5702274" y="3428898"/>
                  </a:lnTo>
                  <a:lnTo>
                    <a:pt x="5704967" y="3418547"/>
                  </a:lnTo>
                  <a:lnTo>
                    <a:pt x="5696001" y="3416159"/>
                  </a:lnTo>
                  <a:lnTo>
                    <a:pt x="5687050" y="3413664"/>
                  </a:lnTo>
                  <a:lnTo>
                    <a:pt x="5678113" y="3411064"/>
                  </a:lnTo>
                  <a:lnTo>
                    <a:pt x="5669191" y="3408362"/>
                  </a:lnTo>
                  <a:close/>
                </a:path>
                <a:path w="6298564" h="3917315">
                  <a:moveTo>
                    <a:pt x="5598985" y="3383572"/>
                  </a:moveTo>
                  <a:lnTo>
                    <a:pt x="5630303" y="3406724"/>
                  </a:lnTo>
                  <a:lnTo>
                    <a:pt x="5633872" y="3396640"/>
                  </a:lnTo>
                  <a:lnTo>
                    <a:pt x="5625126" y="3393494"/>
                  </a:lnTo>
                  <a:lnTo>
                    <a:pt x="5607681" y="3386960"/>
                  </a:lnTo>
                  <a:lnTo>
                    <a:pt x="5598985" y="3383572"/>
                  </a:lnTo>
                  <a:close/>
                </a:path>
                <a:path w="6298564" h="3917315">
                  <a:moveTo>
                    <a:pt x="5530507" y="3354095"/>
                  </a:moveTo>
                  <a:lnTo>
                    <a:pt x="5526011" y="3363798"/>
                  </a:lnTo>
                  <a:lnTo>
                    <a:pt x="5543115" y="3371594"/>
                  </a:lnTo>
                  <a:lnTo>
                    <a:pt x="5560314" y="3379152"/>
                  </a:lnTo>
                  <a:lnTo>
                    <a:pt x="5564543" y="3369335"/>
                  </a:lnTo>
                  <a:lnTo>
                    <a:pt x="5547486" y="3361834"/>
                  </a:lnTo>
                  <a:lnTo>
                    <a:pt x="5530507" y="3354095"/>
                  </a:lnTo>
                  <a:close/>
                </a:path>
                <a:path w="6298564" h="3917315">
                  <a:moveTo>
                    <a:pt x="5463527" y="3321164"/>
                  </a:moveTo>
                  <a:lnTo>
                    <a:pt x="5458612" y="3330663"/>
                  </a:lnTo>
                  <a:lnTo>
                    <a:pt x="5466943" y="3334944"/>
                  </a:lnTo>
                  <a:lnTo>
                    <a:pt x="5492115" y="3347580"/>
                  </a:lnTo>
                  <a:lnTo>
                    <a:pt x="5496852" y="3337991"/>
                  </a:lnTo>
                  <a:lnTo>
                    <a:pt x="5471818" y="3325425"/>
                  </a:lnTo>
                  <a:lnTo>
                    <a:pt x="5463527" y="3321164"/>
                  </a:lnTo>
                  <a:close/>
                </a:path>
                <a:path w="6298564" h="3917315">
                  <a:moveTo>
                    <a:pt x="5397677" y="3285832"/>
                  </a:moveTo>
                  <a:lnTo>
                    <a:pt x="5392496" y="3295180"/>
                  </a:lnTo>
                  <a:lnTo>
                    <a:pt x="5425414" y="3313163"/>
                  </a:lnTo>
                  <a:lnTo>
                    <a:pt x="5430481" y="3303739"/>
                  </a:lnTo>
                  <a:lnTo>
                    <a:pt x="5397677" y="3285832"/>
                  </a:lnTo>
                  <a:close/>
                </a:path>
                <a:path w="6298564" h="3917315">
                  <a:moveTo>
                    <a:pt x="5332539" y="3249041"/>
                  </a:moveTo>
                  <a:lnTo>
                    <a:pt x="5327218" y="3258324"/>
                  </a:lnTo>
                  <a:lnTo>
                    <a:pt x="5359781" y="3276879"/>
                  </a:lnTo>
                  <a:lnTo>
                    <a:pt x="5365051" y="3267557"/>
                  </a:lnTo>
                  <a:lnTo>
                    <a:pt x="5348728" y="3258294"/>
                  </a:lnTo>
                  <a:lnTo>
                    <a:pt x="5332539" y="3249041"/>
                  </a:lnTo>
                  <a:close/>
                </a:path>
                <a:path w="6298564" h="3917315">
                  <a:moveTo>
                    <a:pt x="5267413" y="3211931"/>
                  </a:moveTo>
                  <a:lnTo>
                    <a:pt x="5262232" y="3221291"/>
                  </a:lnTo>
                  <a:lnTo>
                    <a:pt x="5269035" y="3225074"/>
                  </a:lnTo>
                  <a:lnTo>
                    <a:pt x="5294744" y="3239681"/>
                  </a:lnTo>
                  <a:lnTo>
                    <a:pt x="5300078" y="3230410"/>
                  </a:lnTo>
                  <a:lnTo>
                    <a:pt x="5274255" y="3215739"/>
                  </a:lnTo>
                  <a:lnTo>
                    <a:pt x="5267413" y="3211931"/>
                  </a:lnTo>
                  <a:close/>
                </a:path>
                <a:path w="6298564" h="3917315">
                  <a:moveTo>
                    <a:pt x="5200904" y="3176968"/>
                  </a:moveTo>
                  <a:lnTo>
                    <a:pt x="5196154" y="3186544"/>
                  </a:lnTo>
                  <a:lnTo>
                    <a:pt x="5212838" y="3194950"/>
                  </a:lnTo>
                  <a:lnTo>
                    <a:pt x="5229390" y="3203536"/>
                  </a:lnTo>
                  <a:lnTo>
                    <a:pt x="5234355" y="3194075"/>
                  </a:lnTo>
                  <a:lnTo>
                    <a:pt x="5217706" y="3185426"/>
                  </a:lnTo>
                  <a:lnTo>
                    <a:pt x="5200904" y="3176968"/>
                  </a:lnTo>
                  <a:close/>
                </a:path>
                <a:path w="6298564" h="3917315">
                  <a:moveTo>
                    <a:pt x="5132603" y="3145497"/>
                  </a:moveTo>
                  <a:lnTo>
                    <a:pt x="5128425" y="3155353"/>
                  </a:lnTo>
                  <a:lnTo>
                    <a:pt x="5136992" y="3159021"/>
                  </a:lnTo>
                  <a:lnTo>
                    <a:pt x="5145530" y="3162763"/>
                  </a:lnTo>
                  <a:lnTo>
                    <a:pt x="5162511" y="3170440"/>
                  </a:lnTo>
                  <a:lnTo>
                    <a:pt x="5166995" y="3160737"/>
                  </a:lnTo>
                  <a:lnTo>
                    <a:pt x="5149861" y="3152989"/>
                  </a:lnTo>
                  <a:lnTo>
                    <a:pt x="5132603" y="3145497"/>
                  </a:lnTo>
                  <a:close/>
                </a:path>
                <a:path w="6298564" h="3917315">
                  <a:moveTo>
                    <a:pt x="5062334" y="3118586"/>
                  </a:moveTo>
                  <a:lnTo>
                    <a:pt x="5058892" y="3128721"/>
                  </a:lnTo>
                  <a:lnTo>
                    <a:pt x="5067686" y="3131756"/>
                  </a:lnTo>
                  <a:lnTo>
                    <a:pt x="5076447" y="3134880"/>
                  </a:lnTo>
                  <a:lnTo>
                    <a:pt x="5085183" y="3138090"/>
                  </a:lnTo>
                  <a:lnTo>
                    <a:pt x="5093893" y="3141383"/>
                  </a:lnTo>
                  <a:lnTo>
                    <a:pt x="5097716" y="3131400"/>
                  </a:lnTo>
                  <a:lnTo>
                    <a:pt x="5088917" y="3128069"/>
                  </a:lnTo>
                  <a:lnTo>
                    <a:pt x="5080087" y="3124822"/>
                  </a:lnTo>
                  <a:lnTo>
                    <a:pt x="5071225" y="3121660"/>
                  </a:lnTo>
                  <a:lnTo>
                    <a:pt x="5062334" y="3118586"/>
                  </a:lnTo>
                  <a:close/>
                </a:path>
                <a:path w="6298564" h="3917315">
                  <a:moveTo>
                    <a:pt x="4990045" y="3097466"/>
                  </a:moveTo>
                  <a:lnTo>
                    <a:pt x="4987531" y="3107855"/>
                  </a:lnTo>
                  <a:lnTo>
                    <a:pt x="4996539" y="3110100"/>
                  </a:lnTo>
                  <a:lnTo>
                    <a:pt x="5005525" y="3112454"/>
                  </a:lnTo>
                  <a:lnTo>
                    <a:pt x="5014490" y="3114914"/>
                  </a:lnTo>
                  <a:lnTo>
                    <a:pt x="5023434" y="3117481"/>
                  </a:lnTo>
                  <a:lnTo>
                    <a:pt x="5026444" y="3107220"/>
                  </a:lnTo>
                  <a:lnTo>
                    <a:pt x="5017381" y="3104617"/>
                  </a:lnTo>
                  <a:lnTo>
                    <a:pt x="5008292" y="3102124"/>
                  </a:lnTo>
                  <a:lnTo>
                    <a:pt x="4999179" y="3099740"/>
                  </a:lnTo>
                  <a:lnTo>
                    <a:pt x="4990045" y="3097466"/>
                  </a:lnTo>
                  <a:close/>
                </a:path>
                <a:path w="6298564" h="3917315">
                  <a:moveTo>
                    <a:pt x="4915954" y="3083560"/>
                  </a:moveTo>
                  <a:lnTo>
                    <a:pt x="4914571" y="3094164"/>
                  </a:lnTo>
                  <a:lnTo>
                    <a:pt x="4923748" y="3095438"/>
                  </a:lnTo>
                  <a:lnTo>
                    <a:pt x="4932919" y="3096841"/>
                  </a:lnTo>
                  <a:lnTo>
                    <a:pt x="4942078" y="3098372"/>
                  </a:lnTo>
                  <a:lnTo>
                    <a:pt x="4951222" y="3100031"/>
                  </a:lnTo>
                  <a:lnTo>
                    <a:pt x="4953203" y="3089516"/>
                  </a:lnTo>
                  <a:lnTo>
                    <a:pt x="4943916" y="3087837"/>
                  </a:lnTo>
                  <a:lnTo>
                    <a:pt x="4934611" y="3086285"/>
                  </a:lnTo>
                  <a:lnTo>
                    <a:pt x="4925290" y="3084860"/>
                  </a:lnTo>
                  <a:lnTo>
                    <a:pt x="4915954" y="3083560"/>
                  </a:lnTo>
                  <a:close/>
                </a:path>
                <a:path w="6298564" h="3917315">
                  <a:moveTo>
                    <a:pt x="4840643" y="3078391"/>
                  </a:moveTo>
                  <a:lnTo>
                    <a:pt x="4840592" y="3089097"/>
                  </a:lnTo>
                  <a:lnTo>
                    <a:pt x="4849879" y="3089213"/>
                  </a:lnTo>
                  <a:lnTo>
                    <a:pt x="4859150" y="3089482"/>
                  </a:lnTo>
                  <a:lnTo>
                    <a:pt x="4868406" y="3089902"/>
                  </a:lnTo>
                  <a:lnTo>
                    <a:pt x="4877650" y="3090468"/>
                  </a:lnTo>
                  <a:lnTo>
                    <a:pt x="4878400" y="3079800"/>
                  </a:lnTo>
                  <a:lnTo>
                    <a:pt x="4868982" y="3079217"/>
                  </a:lnTo>
                  <a:lnTo>
                    <a:pt x="4859550" y="3078786"/>
                  </a:lnTo>
                  <a:lnTo>
                    <a:pt x="4850103" y="3078509"/>
                  </a:lnTo>
                  <a:lnTo>
                    <a:pt x="4840643" y="3078391"/>
                  </a:lnTo>
                  <a:close/>
                </a:path>
                <a:path w="6298564" h="3917315">
                  <a:moveTo>
                    <a:pt x="4802885" y="3079457"/>
                  </a:moveTo>
                  <a:lnTo>
                    <a:pt x="4793415" y="3080102"/>
                  </a:lnTo>
                  <a:lnTo>
                    <a:pt x="4783996" y="3080892"/>
                  </a:lnTo>
                  <a:lnTo>
                    <a:pt x="4774627" y="3081826"/>
                  </a:lnTo>
                  <a:lnTo>
                    <a:pt x="4765306" y="3082899"/>
                  </a:lnTo>
                  <a:lnTo>
                    <a:pt x="4766614" y="3093504"/>
                  </a:lnTo>
                  <a:lnTo>
                    <a:pt x="4775765" y="3092456"/>
                  </a:lnTo>
                  <a:lnTo>
                    <a:pt x="4784969" y="3091545"/>
                  </a:lnTo>
                  <a:lnTo>
                    <a:pt x="4794225" y="3090771"/>
                  </a:lnTo>
                  <a:lnTo>
                    <a:pt x="4803533" y="3090138"/>
                  </a:lnTo>
                  <a:lnTo>
                    <a:pt x="4802885" y="3079457"/>
                  </a:lnTo>
                  <a:close/>
                </a:path>
                <a:path w="6298564" h="3917315">
                  <a:moveTo>
                    <a:pt x="4728006" y="3088703"/>
                  </a:moveTo>
                  <a:lnTo>
                    <a:pt x="4718701" y="3090531"/>
                  </a:lnTo>
                  <a:lnTo>
                    <a:pt x="4709455" y="3092507"/>
                  </a:lnTo>
                  <a:lnTo>
                    <a:pt x="4700271" y="3094625"/>
                  </a:lnTo>
                  <a:lnTo>
                    <a:pt x="4691151" y="3096882"/>
                  </a:lnTo>
                  <a:lnTo>
                    <a:pt x="4693805" y="3107245"/>
                  </a:lnTo>
                  <a:lnTo>
                    <a:pt x="4702761" y="3105028"/>
                  </a:lnTo>
                  <a:lnTo>
                    <a:pt x="4711777" y="3102949"/>
                  </a:lnTo>
                  <a:lnTo>
                    <a:pt x="4720853" y="3101009"/>
                  </a:lnTo>
                  <a:lnTo>
                    <a:pt x="4729988" y="3099206"/>
                  </a:lnTo>
                  <a:lnTo>
                    <a:pt x="4728006" y="3088703"/>
                  </a:lnTo>
                  <a:close/>
                </a:path>
                <a:path w="6298564" h="3917315">
                  <a:moveTo>
                    <a:pt x="4654892" y="3107435"/>
                  </a:moveTo>
                  <a:lnTo>
                    <a:pt x="4645910" y="3110448"/>
                  </a:lnTo>
                  <a:lnTo>
                    <a:pt x="4637001" y="3113598"/>
                  </a:lnTo>
                  <a:lnTo>
                    <a:pt x="4628164" y="3116887"/>
                  </a:lnTo>
                  <a:lnTo>
                    <a:pt x="4619396" y="3120313"/>
                  </a:lnTo>
                  <a:lnTo>
                    <a:pt x="4623358" y="3130245"/>
                  </a:lnTo>
                  <a:lnTo>
                    <a:pt x="4631974" y="3126881"/>
                  </a:lnTo>
                  <a:lnTo>
                    <a:pt x="4640656" y="3123650"/>
                  </a:lnTo>
                  <a:lnTo>
                    <a:pt x="4649404" y="3120558"/>
                  </a:lnTo>
                  <a:lnTo>
                    <a:pt x="4658220" y="3117608"/>
                  </a:lnTo>
                  <a:lnTo>
                    <a:pt x="4654892" y="3107435"/>
                  </a:lnTo>
                  <a:close/>
                </a:path>
                <a:path w="6298564" h="3917315">
                  <a:moveTo>
                    <a:pt x="4584827" y="3135426"/>
                  </a:moveTo>
                  <a:lnTo>
                    <a:pt x="4576336" y="3139550"/>
                  </a:lnTo>
                  <a:lnTo>
                    <a:pt x="4567915" y="3143807"/>
                  </a:lnTo>
                  <a:lnTo>
                    <a:pt x="4559568" y="3148194"/>
                  </a:lnTo>
                  <a:lnTo>
                    <a:pt x="4551299" y="3152711"/>
                  </a:lnTo>
                  <a:lnTo>
                    <a:pt x="4556493" y="3162058"/>
                  </a:lnTo>
                  <a:lnTo>
                    <a:pt x="4564615" y="3157625"/>
                  </a:lnTo>
                  <a:lnTo>
                    <a:pt x="4572811" y="3153316"/>
                  </a:lnTo>
                  <a:lnTo>
                    <a:pt x="4581080" y="3149133"/>
                  </a:lnTo>
                  <a:lnTo>
                    <a:pt x="4589424" y="3145078"/>
                  </a:lnTo>
                  <a:lnTo>
                    <a:pt x="4584827" y="3135426"/>
                  </a:lnTo>
                  <a:close/>
                </a:path>
                <a:path w="6298564" h="3917315">
                  <a:moveTo>
                    <a:pt x="4518901" y="3172091"/>
                  </a:moveTo>
                  <a:lnTo>
                    <a:pt x="4510998" y="3177254"/>
                  </a:lnTo>
                  <a:lnTo>
                    <a:pt x="4503177" y="3182532"/>
                  </a:lnTo>
                  <a:lnTo>
                    <a:pt x="4495439" y="3187927"/>
                  </a:lnTo>
                  <a:lnTo>
                    <a:pt x="4487786" y="3193440"/>
                  </a:lnTo>
                  <a:lnTo>
                    <a:pt x="4494110" y="3202076"/>
                  </a:lnTo>
                  <a:lnTo>
                    <a:pt x="4501630" y="3196656"/>
                  </a:lnTo>
                  <a:lnTo>
                    <a:pt x="4509235" y="3191352"/>
                  </a:lnTo>
                  <a:lnTo>
                    <a:pt x="4516922" y="3186165"/>
                  </a:lnTo>
                  <a:lnTo>
                    <a:pt x="4524692" y="3181096"/>
                  </a:lnTo>
                  <a:lnTo>
                    <a:pt x="4518901" y="3172091"/>
                  </a:lnTo>
                  <a:close/>
                </a:path>
                <a:path w="6298564" h="3917315">
                  <a:moveTo>
                    <a:pt x="4458017" y="3216655"/>
                  </a:moveTo>
                  <a:lnTo>
                    <a:pt x="4450802" y="3222737"/>
                  </a:lnTo>
                  <a:lnTo>
                    <a:pt x="4443676" y="3228924"/>
                  </a:lnTo>
                  <a:lnTo>
                    <a:pt x="4436639" y="3235215"/>
                  </a:lnTo>
                  <a:lnTo>
                    <a:pt x="4429696" y="3241611"/>
                  </a:lnTo>
                  <a:lnTo>
                    <a:pt x="4436999" y="3249422"/>
                  </a:lnTo>
                  <a:lnTo>
                    <a:pt x="4443831" y="3243130"/>
                  </a:lnTo>
                  <a:lnTo>
                    <a:pt x="4450748" y="3236944"/>
                  </a:lnTo>
                  <a:lnTo>
                    <a:pt x="4457753" y="3230862"/>
                  </a:lnTo>
                  <a:lnTo>
                    <a:pt x="4464850" y="3224885"/>
                  </a:lnTo>
                  <a:lnTo>
                    <a:pt x="4458017" y="3216655"/>
                  </a:lnTo>
                  <a:close/>
                </a:path>
                <a:path w="6298564" h="3917315">
                  <a:moveTo>
                    <a:pt x="4402874" y="3268192"/>
                  </a:moveTo>
                  <a:lnTo>
                    <a:pt x="4396425" y="3275062"/>
                  </a:lnTo>
                  <a:lnTo>
                    <a:pt x="4390070" y="3282030"/>
                  </a:lnTo>
                  <a:lnTo>
                    <a:pt x="4383728" y="3289190"/>
                  </a:lnTo>
                  <a:lnTo>
                    <a:pt x="4377639" y="3296259"/>
                  </a:lnTo>
                  <a:lnTo>
                    <a:pt x="4385792" y="3303181"/>
                  </a:lnTo>
                  <a:lnTo>
                    <a:pt x="4391859" y="3296139"/>
                  </a:lnTo>
                  <a:lnTo>
                    <a:pt x="4398106" y="3289096"/>
                  </a:lnTo>
                  <a:lnTo>
                    <a:pt x="4404275" y="3282333"/>
                  </a:lnTo>
                  <a:lnTo>
                    <a:pt x="4410621" y="3275571"/>
                  </a:lnTo>
                  <a:lnTo>
                    <a:pt x="4402874" y="3268192"/>
                  </a:lnTo>
                  <a:close/>
                </a:path>
                <a:path w="6298564" h="3917315">
                  <a:moveTo>
                    <a:pt x="4354017" y="3325698"/>
                  </a:moveTo>
                  <a:lnTo>
                    <a:pt x="4348378" y="3333253"/>
                  </a:lnTo>
                  <a:lnTo>
                    <a:pt x="4342836" y="3340890"/>
                  </a:lnTo>
                  <a:lnTo>
                    <a:pt x="4337391" y="3348608"/>
                  </a:lnTo>
                  <a:lnTo>
                    <a:pt x="4332046" y="3356406"/>
                  </a:lnTo>
                  <a:lnTo>
                    <a:pt x="4340923" y="3362388"/>
                  </a:lnTo>
                  <a:lnTo>
                    <a:pt x="4346183" y="3354711"/>
                  </a:lnTo>
                  <a:lnTo>
                    <a:pt x="4351540" y="3347113"/>
                  </a:lnTo>
                  <a:lnTo>
                    <a:pt x="4356993" y="3339596"/>
                  </a:lnTo>
                  <a:lnTo>
                    <a:pt x="4362538" y="3332162"/>
                  </a:lnTo>
                  <a:lnTo>
                    <a:pt x="4354017" y="3325698"/>
                  </a:lnTo>
                  <a:close/>
                </a:path>
                <a:path w="6298564" h="3917315">
                  <a:moveTo>
                    <a:pt x="4311789" y="3388258"/>
                  </a:moveTo>
                  <a:lnTo>
                    <a:pt x="4307008" y="3396371"/>
                  </a:lnTo>
                  <a:lnTo>
                    <a:pt x="4302325" y="3404555"/>
                  </a:lnTo>
                  <a:lnTo>
                    <a:pt x="4297741" y="3412811"/>
                  </a:lnTo>
                  <a:lnTo>
                    <a:pt x="4293260" y="3421138"/>
                  </a:lnTo>
                  <a:lnTo>
                    <a:pt x="4302709" y="3426129"/>
                  </a:lnTo>
                  <a:lnTo>
                    <a:pt x="4307121" y="3417931"/>
                  </a:lnTo>
                  <a:lnTo>
                    <a:pt x="4311635" y="3409800"/>
                  </a:lnTo>
                  <a:lnTo>
                    <a:pt x="4316251" y="3401741"/>
                  </a:lnTo>
                  <a:lnTo>
                    <a:pt x="4320971" y="3393757"/>
                  </a:lnTo>
                  <a:lnTo>
                    <a:pt x="4311789" y="3388258"/>
                  </a:lnTo>
                  <a:close/>
                </a:path>
                <a:path w="6298564" h="3917315">
                  <a:moveTo>
                    <a:pt x="4276483" y="3454946"/>
                  </a:moveTo>
                  <a:lnTo>
                    <a:pt x="4272566" y="3463505"/>
                  </a:lnTo>
                  <a:lnTo>
                    <a:pt x="4268758" y="3472132"/>
                  </a:lnTo>
                  <a:lnTo>
                    <a:pt x="4265060" y="3480820"/>
                  </a:lnTo>
                  <a:lnTo>
                    <a:pt x="4261472" y="3489566"/>
                  </a:lnTo>
                  <a:lnTo>
                    <a:pt x="4271378" y="3493566"/>
                  </a:lnTo>
                  <a:lnTo>
                    <a:pt x="4274924" y="3484946"/>
                  </a:lnTo>
                  <a:lnTo>
                    <a:pt x="4278571" y="3476385"/>
                  </a:lnTo>
                  <a:lnTo>
                    <a:pt x="4282320" y="3467883"/>
                  </a:lnTo>
                  <a:lnTo>
                    <a:pt x="4286173" y="3459441"/>
                  </a:lnTo>
                  <a:lnTo>
                    <a:pt x="4276483" y="3454946"/>
                  </a:lnTo>
                  <a:close/>
                </a:path>
                <a:path w="6298564" h="3917315">
                  <a:moveTo>
                    <a:pt x="4248238" y="3524923"/>
                  </a:moveTo>
                  <a:lnTo>
                    <a:pt x="4245231" y="3533838"/>
                  </a:lnTo>
                  <a:lnTo>
                    <a:pt x="4242327" y="3542807"/>
                  </a:lnTo>
                  <a:lnTo>
                    <a:pt x="4239527" y="3551830"/>
                  </a:lnTo>
                  <a:lnTo>
                    <a:pt x="4236834" y="3560902"/>
                  </a:lnTo>
                  <a:lnTo>
                    <a:pt x="4247121" y="3563874"/>
                  </a:lnTo>
                  <a:lnTo>
                    <a:pt x="4249766" y="3554934"/>
                  </a:lnTo>
                  <a:lnTo>
                    <a:pt x="4252521" y="3546043"/>
                  </a:lnTo>
                  <a:lnTo>
                    <a:pt x="4255386" y="3537199"/>
                  </a:lnTo>
                  <a:lnTo>
                    <a:pt x="4258360" y="3528402"/>
                  </a:lnTo>
                  <a:lnTo>
                    <a:pt x="4248238" y="3524923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32051" y="1928388"/>
              <a:ext cx="1149985" cy="497205"/>
            </a:xfrm>
            <a:custGeom>
              <a:avLst/>
              <a:gdLst/>
              <a:ahLst/>
              <a:cxnLst/>
              <a:rect l="l" t="t" r="r" b="b"/>
              <a:pathLst>
                <a:path w="1149984" h="497205">
                  <a:moveTo>
                    <a:pt x="0" y="496626"/>
                  </a:moveTo>
                  <a:lnTo>
                    <a:pt x="17144" y="420593"/>
                  </a:lnTo>
                  <a:lnTo>
                    <a:pt x="74649" y="392865"/>
                  </a:lnTo>
                  <a:lnTo>
                    <a:pt x="104292" y="394226"/>
                  </a:lnTo>
                  <a:lnTo>
                    <a:pt x="132050" y="395295"/>
                  </a:lnTo>
                  <a:lnTo>
                    <a:pt x="183836" y="381413"/>
                  </a:lnTo>
                  <a:lnTo>
                    <a:pt x="205447" y="345828"/>
                  </a:lnTo>
                  <a:lnTo>
                    <a:pt x="210204" y="317411"/>
                  </a:lnTo>
                  <a:lnTo>
                    <a:pt x="213080" y="303345"/>
                  </a:lnTo>
                  <a:lnTo>
                    <a:pt x="225475" y="276033"/>
                  </a:lnTo>
                  <a:lnTo>
                    <a:pt x="244809" y="255578"/>
                  </a:lnTo>
                  <a:lnTo>
                    <a:pt x="268571" y="242732"/>
                  </a:lnTo>
                  <a:lnTo>
                    <a:pt x="294246" y="238244"/>
                  </a:lnTo>
                  <a:lnTo>
                    <a:pt x="319645" y="241672"/>
                  </a:lnTo>
                  <a:lnTo>
                    <a:pt x="344117" y="251141"/>
                  </a:lnTo>
                  <a:lnTo>
                    <a:pt x="367425" y="265230"/>
                  </a:lnTo>
                  <a:lnTo>
                    <a:pt x="389331" y="282517"/>
                  </a:lnTo>
                  <a:lnTo>
                    <a:pt x="400639" y="292139"/>
                  </a:lnTo>
                  <a:lnTo>
                    <a:pt x="412561" y="300530"/>
                  </a:lnTo>
                  <a:lnTo>
                    <a:pt x="425008" y="305632"/>
                  </a:lnTo>
                  <a:lnTo>
                    <a:pt x="437895" y="305389"/>
                  </a:lnTo>
                  <a:lnTo>
                    <a:pt x="445821" y="301748"/>
                  </a:lnTo>
                  <a:lnTo>
                    <a:pt x="484949" y="237250"/>
                  </a:lnTo>
                  <a:lnTo>
                    <a:pt x="499449" y="190116"/>
                  </a:lnTo>
                  <a:lnTo>
                    <a:pt x="512352" y="141915"/>
                  </a:lnTo>
                  <a:lnTo>
                    <a:pt x="527781" y="95732"/>
                  </a:lnTo>
                  <a:lnTo>
                    <a:pt x="549859" y="54653"/>
                  </a:lnTo>
                  <a:lnTo>
                    <a:pt x="583960" y="21249"/>
                  </a:lnTo>
                  <a:lnTo>
                    <a:pt x="624845" y="3289"/>
                  </a:lnTo>
                  <a:lnTo>
                    <a:pt x="669033" y="0"/>
                  </a:lnTo>
                  <a:lnTo>
                    <a:pt x="713045" y="10606"/>
                  </a:lnTo>
                  <a:lnTo>
                    <a:pt x="753402" y="34333"/>
                  </a:lnTo>
                  <a:lnTo>
                    <a:pt x="787646" y="68777"/>
                  </a:lnTo>
                  <a:lnTo>
                    <a:pt x="815867" y="110775"/>
                  </a:lnTo>
                  <a:lnTo>
                    <a:pt x="838404" y="158487"/>
                  </a:lnTo>
                  <a:lnTo>
                    <a:pt x="855595" y="210074"/>
                  </a:lnTo>
                  <a:lnTo>
                    <a:pt x="867778" y="263695"/>
                  </a:lnTo>
                  <a:lnTo>
                    <a:pt x="871831" y="285940"/>
                  </a:lnTo>
                  <a:lnTo>
                    <a:pt x="876947" y="307848"/>
                  </a:lnTo>
                  <a:lnTo>
                    <a:pt x="884444" y="328016"/>
                  </a:lnTo>
                  <a:lnTo>
                    <a:pt x="895642" y="345039"/>
                  </a:lnTo>
                  <a:lnTo>
                    <a:pt x="917178" y="360002"/>
                  </a:lnTo>
                  <a:lnTo>
                    <a:pt x="942082" y="364808"/>
                  </a:lnTo>
                  <a:lnTo>
                    <a:pt x="968601" y="363539"/>
                  </a:lnTo>
                  <a:lnTo>
                    <a:pt x="994981" y="360279"/>
                  </a:lnTo>
                  <a:lnTo>
                    <a:pt x="1025130" y="359150"/>
                  </a:lnTo>
                  <a:lnTo>
                    <a:pt x="1083608" y="373709"/>
                  </a:lnTo>
                  <a:lnTo>
                    <a:pt x="1127394" y="412556"/>
                  </a:lnTo>
                  <a:lnTo>
                    <a:pt x="1148549" y="466987"/>
                  </a:lnTo>
                  <a:lnTo>
                    <a:pt x="1149756" y="496626"/>
                  </a:lnTo>
                  <a:lnTo>
                    <a:pt x="0" y="496626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60361" y="2479373"/>
              <a:ext cx="105854" cy="1058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07794" y="2269544"/>
              <a:ext cx="74129" cy="7416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84175" y="1422391"/>
              <a:ext cx="74129" cy="741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55829" y="3888845"/>
              <a:ext cx="74117" cy="741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178767" y="4211196"/>
              <a:ext cx="74117" cy="741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77776" y="2673061"/>
              <a:ext cx="74129" cy="7416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870210" y="4733752"/>
              <a:ext cx="809625" cy="1172210"/>
            </a:xfrm>
            <a:custGeom>
              <a:avLst/>
              <a:gdLst/>
              <a:ahLst/>
              <a:cxnLst/>
              <a:rect l="l" t="t" r="r" b="b"/>
              <a:pathLst>
                <a:path w="809625" h="1172210">
                  <a:moveTo>
                    <a:pt x="551103" y="0"/>
                  </a:moveTo>
                  <a:lnTo>
                    <a:pt x="504233" y="2056"/>
                  </a:lnTo>
                  <a:lnTo>
                    <a:pt x="458896" y="12431"/>
                  </a:lnTo>
                  <a:lnTo>
                    <a:pt x="415679" y="29958"/>
                  </a:lnTo>
                  <a:lnTo>
                    <a:pt x="375167" y="53470"/>
                  </a:lnTo>
                  <a:lnTo>
                    <a:pt x="337947" y="81800"/>
                  </a:lnTo>
                  <a:lnTo>
                    <a:pt x="301366" y="116972"/>
                  </a:lnTo>
                  <a:lnTo>
                    <a:pt x="268959" y="155579"/>
                  </a:lnTo>
                  <a:lnTo>
                    <a:pt x="240374" y="197062"/>
                  </a:lnTo>
                  <a:lnTo>
                    <a:pt x="215257" y="240863"/>
                  </a:lnTo>
                  <a:lnTo>
                    <a:pt x="193255" y="286424"/>
                  </a:lnTo>
                  <a:lnTo>
                    <a:pt x="174015" y="333184"/>
                  </a:lnTo>
                  <a:lnTo>
                    <a:pt x="156191" y="382314"/>
                  </a:lnTo>
                  <a:lnTo>
                    <a:pt x="139865" y="431948"/>
                  </a:lnTo>
                  <a:lnTo>
                    <a:pt x="124912" y="482018"/>
                  </a:lnTo>
                  <a:lnTo>
                    <a:pt x="111206" y="532455"/>
                  </a:lnTo>
                  <a:lnTo>
                    <a:pt x="98621" y="583192"/>
                  </a:lnTo>
                  <a:lnTo>
                    <a:pt x="87032" y="634160"/>
                  </a:lnTo>
                  <a:lnTo>
                    <a:pt x="76314" y="685291"/>
                  </a:lnTo>
                  <a:lnTo>
                    <a:pt x="67058" y="732774"/>
                  </a:lnTo>
                  <a:lnTo>
                    <a:pt x="58370" y="780361"/>
                  </a:lnTo>
                  <a:lnTo>
                    <a:pt x="50176" y="828038"/>
                  </a:lnTo>
                  <a:lnTo>
                    <a:pt x="42405" y="875788"/>
                  </a:lnTo>
                  <a:lnTo>
                    <a:pt x="34983" y="923597"/>
                  </a:lnTo>
                  <a:lnTo>
                    <a:pt x="20902" y="1019328"/>
                  </a:lnTo>
                  <a:lnTo>
                    <a:pt x="0" y="1167574"/>
                  </a:lnTo>
                  <a:lnTo>
                    <a:pt x="8686" y="1170025"/>
                  </a:lnTo>
                  <a:lnTo>
                    <a:pt x="29598" y="1021722"/>
                  </a:lnTo>
                  <a:lnTo>
                    <a:pt x="43588" y="926762"/>
                  </a:lnTo>
                  <a:lnTo>
                    <a:pt x="50958" y="879340"/>
                  </a:lnTo>
                  <a:lnTo>
                    <a:pt x="58665" y="831973"/>
                  </a:lnTo>
                  <a:lnTo>
                    <a:pt x="66776" y="784669"/>
                  </a:lnTo>
                  <a:lnTo>
                    <a:pt x="76182" y="733091"/>
                  </a:lnTo>
                  <a:lnTo>
                    <a:pt x="86257" y="681621"/>
                  </a:lnTo>
                  <a:lnTo>
                    <a:pt x="97118" y="630307"/>
                  </a:lnTo>
                  <a:lnTo>
                    <a:pt x="108884" y="579199"/>
                  </a:lnTo>
                  <a:lnTo>
                    <a:pt x="121672" y="528347"/>
                  </a:lnTo>
                  <a:lnTo>
                    <a:pt x="135600" y="477800"/>
                  </a:lnTo>
                  <a:lnTo>
                    <a:pt x="150787" y="427608"/>
                  </a:lnTo>
                  <a:lnTo>
                    <a:pt x="167740" y="376419"/>
                  </a:lnTo>
                  <a:lnTo>
                    <a:pt x="186521" y="325786"/>
                  </a:lnTo>
                  <a:lnTo>
                    <a:pt x="207797" y="276248"/>
                  </a:lnTo>
                  <a:lnTo>
                    <a:pt x="232235" y="228344"/>
                  </a:lnTo>
                  <a:lnTo>
                    <a:pt x="260503" y="182610"/>
                  </a:lnTo>
                  <a:lnTo>
                    <a:pt x="293268" y="139585"/>
                  </a:lnTo>
                  <a:lnTo>
                    <a:pt x="326886" y="103833"/>
                  </a:lnTo>
                  <a:lnTo>
                    <a:pt x="364400" y="71848"/>
                  </a:lnTo>
                  <a:lnTo>
                    <a:pt x="405534" y="44953"/>
                  </a:lnTo>
                  <a:lnTo>
                    <a:pt x="450013" y="24474"/>
                  </a:lnTo>
                  <a:lnTo>
                    <a:pt x="497560" y="11734"/>
                  </a:lnTo>
                  <a:lnTo>
                    <a:pt x="552814" y="8878"/>
                  </a:lnTo>
                  <a:lnTo>
                    <a:pt x="606472" y="18662"/>
                  </a:lnTo>
                  <a:lnTo>
                    <a:pt x="656801" y="40009"/>
                  </a:lnTo>
                  <a:lnTo>
                    <a:pt x="702068" y="71843"/>
                  </a:lnTo>
                  <a:lnTo>
                    <a:pt x="736082" y="107785"/>
                  </a:lnTo>
                  <a:lnTo>
                    <a:pt x="762565" y="148885"/>
                  </a:lnTo>
                  <a:lnTo>
                    <a:pt x="781789" y="193980"/>
                  </a:lnTo>
                  <a:lnTo>
                    <a:pt x="794029" y="241909"/>
                  </a:lnTo>
                  <a:lnTo>
                    <a:pt x="800353" y="297459"/>
                  </a:lnTo>
                  <a:lnTo>
                    <a:pt x="800252" y="353480"/>
                  </a:lnTo>
                  <a:lnTo>
                    <a:pt x="794950" y="409360"/>
                  </a:lnTo>
                  <a:lnTo>
                    <a:pt x="785672" y="464489"/>
                  </a:lnTo>
                  <a:lnTo>
                    <a:pt x="774573" y="513891"/>
                  </a:lnTo>
                  <a:lnTo>
                    <a:pt x="761272" y="562758"/>
                  </a:lnTo>
                  <a:lnTo>
                    <a:pt x="746043" y="611080"/>
                  </a:lnTo>
                  <a:lnTo>
                    <a:pt x="729163" y="658848"/>
                  </a:lnTo>
                  <a:lnTo>
                    <a:pt x="710907" y="706056"/>
                  </a:lnTo>
                  <a:lnTo>
                    <a:pt x="691197" y="753350"/>
                  </a:lnTo>
                  <a:lnTo>
                    <a:pt x="670350" y="800159"/>
                  </a:lnTo>
                  <a:lnTo>
                    <a:pt x="648456" y="846490"/>
                  </a:lnTo>
                  <a:lnTo>
                    <a:pt x="625606" y="892357"/>
                  </a:lnTo>
                  <a:lnTo>
                    <a:pt x="601891" y="937767"/>
                  </a:lnTo>
                  <a:lnTo>
                    <a:pt x="575456" y="986167"/>
                  </a:lnTo>
                  <a:lnTo>
                    <a:pt x="548111" y="1034057"/>
                  </a:lnTo>
                  <a:lnTo>
                    <a:pt x="519896" y="1081441"/>
                  </a:lnTo>
                  <a:lnTo>
                    <a:pt x="479131" y="1146711"/>
                  </a:lnTo>
                  <a:lnTo>
                    <a:pt x="464908" y="1168577"/>
                  </a:lnTo>
                  <a:lnTo>
                    <a:pt x="470598" y="1171841"/>
                  </a:lnTo>
                  <a:lnTo>
                    <a:pt x="501609" y="1124472"/>
                  </a:lnTo>
                  <a:lnTo>
                    <a:pt x="529348" y="1080027"/>
                  </a:lnTo>
                  <a:lnTo>
                    <a:pt x="556211" y="1035048"/>
                  </a:lnTo>
                  <a:lnTo>
                    <a:pt x="582244" y="989583"/>
                  </a:lnTo>
                  <a:lnTo>
                    <a:pt x="606915" y="944717"/>
                  </a:lnTo>
                  <a:lnTo>
                    <a:pt x="630771" y="899403"/>
                  </a:lnTo>
                  <a:lnTo>
                    <a:pt x="653742" y="853633"/>
                  </a:lnTo>
                  <a:lnTo>
                    <a:pt x="675758" y="807399"/>
                  </a:lnTo>
                  <a:lnTo>
                    <a:pt x="696747" y="760691"/>
                  </a:lnTo>
                  <a:lnTo>
                    <a:pt x="716945" y="712772"/>
                  </a:lnTo>
                  <a:lnTo>
                    <a:pt x="735857" y="664291"/>
                  </a:lnTo>
                  <a:lnTo>
                    <a:pt x="753255" y="615247"/>
                  </a:lnTo>
                  <a:lnTo>
                    <a:pt x="768912" y="565636"/>
                  </a:lnTo>
                  <a:lnTo>
                    <a:pt x="782599" y="515454"/>
                  </a:lnTo>
                  <a:lnTo>
                    <a:pt x="793021" y="469871"/>
                  </a:lnTo>
                  <a:lnTo>
                    <a:pt x="801296" y="423680"/>
                  </a:lnTo>
                  <a:lnTo>
                    <a:pt x="806862" y="377088"/>
                  </a:lnTo>
                  <a:lnTo>
                    <a:pt x="809156" y="330305"/>
                  </a:lnTo>
                  <a:lnTo>
                    <a:pt x="807618" y="283540"/>
                  </a:lnTo>
                  <a:lnTo>
                    <a:pt x="800775" y="233600"/>
                  </a:lnTo>
                  <a:lnTo>
                    <a:pt x="787553" y="185161"/>
                  </a:lnTo>
                  <a:lnTo>
                    <a:pt x="767200" y="139448"/>
                  </a:lnTo>
                  <a:lnTo>
                    <a:pt x="738962" y="97688"/>
                  </a:lnTo>
                  <a:lnTo>
                    <a:pt x="700406" y="59346"/>
                  </a:lnTo>
                  <a:lnTo>
                    <a:pt x="655058" y="29289"/>
                  </a:lnTo>
                  <a:lnTo>
                    <a:pt x="604697" y="9009"/>
                  </a:lnTo>
                  <a:lnTo>
                    <a:pt x="551103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70968" y="4748031"/>
              <a:ext cx="400050" cy="1154430"/>
            </a:xfrm>
            <a:custGeom>
              <a:avLst/>
              <a:gdLst/>
              <a:ahLst/>
              <a:cxnLst/>
              <a:rect l="l" t="t" r="r" b="b"/>
              <a:pathLst>
                <a:path w="400050" h="1154429">
                  <a:moveTo>
                    <a:pt x="399605" y="0"/>
                  </a:moveTo>
                  <a:lnTo>
                    <a:pt x="0" y="1153807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634076" y="5037385"/>
              <a:ext cx="683260" cy="868680"/>
            </a:xfrm>
            <a:custGeom>
              <a:avLst/>
              <a:gdLst/>
              <a:ahLst/>
              <a:cxnLst/>
              <a:rect l="l" t="t" r="r" b="b"/>
              <a:pathLst>
                <a:path w="683259" h="868679">
                  <a:moveTo>
                    <a:pt x="476770" y="0"/>
                  </a:moveTo>
                  <a:lnTo>
                    <a:pt x="429047" y="325"/>
                  </a:lnTo>
                  <a:lnTo>
                    <a:pt x="382590" y="10050"/>
                  </a:lnTo>
                  <a:lnTo>
                    <a:pt x="338453" y="27926"/>
                  </a:lnTo>
                  <a:lnTo>
                    <a:pt x="297687" y="52705"/>
                  </a:lnTo>
                  <a:lnTo>
                    <a:pt x="261893" y="82079"/>
                  </a:lnTo>
                  <a:lnTo>
                    <a:pt x="230051" y="115455"/>
                  </a:lnTo>
                  <a:lnTo>
                    <a:pt x="201995" y="152135"/>
                  </a:lnTo>
                  <a:lnTo>
                    <a:pt x="177559" y="191424"/>
                  </a:lnTo>
                  <a:lnTo>
                    <a:pt x="156578" y="232625"/>
                  </a:lnTo>
                  <a:lnTo>
                    <a:pt x="137947" y="275476"/>
                  </a:lnTo>
                  <a:lnTo>
                    <a:pt x="121087" y="319032"/>
                  </a:lnTo>
                  <a:lnTo>
                    <a:pt x="105838" y="363186"/>
                  </a:lnTo>
                  <a:lnTo>
                    <a:pt x="92039" y="407830"/>
                  </a:lnTo>
                  <a:lnTo>
                    <a:pt x="79529" y="452856"/>
                  </a:lnTo>
                  <a:lnTo>
                    <a:pt x="68148" y="498157"/>
                  </a:lnTo>
                  <a:lnTo>
                    <a:pt x="57208" y="546050"/>
                  </a:lnTo>
                  <a:lnTo>
                    <a:pt x="47157" y="594133"/>
                  </a:lnTo>
                  <a:lnTo>
                    <a:pt x="37838" y="642369"/>
                  </a:lnTo>
                  <a:lnTo>
                    <a:pt x="29093" y="690716"/>
                  </a:lnTo>
                  <a:lnTo>
                    <a:pt x="20766" y="739137"/>
                  </a:lnTo>
                  <a:lnTo>
                    <a:pt x="0" y="865073"/>
                  </a:lnTo>
                  <a:lnTo>
                    <a:pt x="8699" y="867524"/>
                  </a:lnTo>
                  <a:lnTo>
                    <a:pt x="25356" y="766096"/>
                  </a:lnTo>
                  <a:lnTo>
                    <a:pt x="33432" y="718283"/>
                  </a:lnTo>
                  <a:lnTo>
                    <a:pt x="41843" y="670531"/>
                  </a:lnTo>
                  <a:lnTo>
                    <a:pt x="50730" y="622869"/>
                  </a:lnTo>
                  <a:lnTo>
                    <a:pt x="60236" y="575322"/>
                  </a:lnTo>
                  <a:lnTo>
                    <a:pt x="72097" y="520969"/>
                  </a:lnTo>
                  <a:lnTo>
                    <a:pt x="85230" y="466888"/>
                  </a:lnTo>
                  <a:lnTo>
                    <a:pt x="99908" y="413216"/>
                  </a:lnTo>
                  <a:lnTo>
                    <a:pt x="116403" y="360090"/>
                  </a:lnTo>
                  <a:lnTo>
                    <a:pt x="134988" y="307644"/>
                  </a:lnTo>
                  <a:lnTo>
                    <a:pt x="153552" y="261612"/>
                  </a:lnTo>
                  <a:lnTo>
                    <a:pt x="174603" y="216736"/>
                  </a:lnTo>
                  <a:lnTo>
                    <a:pt x="198892" y="173722"/>
                  </a:lnTo>
                  <a:lnTo>
                    <a:pt x="227173" y="133275"/>
                  </a:lnTo>
                  <a:lnTo>
                    <a:pt x="260197" y="96100"/>
                  </a:lnTo>
                  <a:lnTo>
                    <a:pt x="297172" y="64106"/>
                  </a:lnTo>
                  <a:lnTo>
                    <a:pt x="338458" y="37766"/>
                  </a:lnTo>
                  <a:lnTo>
                    <a:pt x="383377" y="18737"/>
                  </a:lnTo>
                  <a:lnTo>
                    <a:pt x="431253" y="8674"/>
                  </a:lnTo>
                  <a:lnTo>
                    <a:pt x="476940" y="8724"/>
                  </a:lnTo>
                  <a:lnTo>
                    <a:pt x="521547" y="17862"/>
                  </a:lnTo>
                  <a:lnTo>
                    <a:pt x="563559" y="35506"/>
                  </a:lnTo>
                  <a:lnTo>
                    <a:pt x="601459" y="61074"/>
                  </a:lnTo>
                  <a:lnTo>
                    <a:pt x="648222" y="117868"/>
                  </a:lnTo>
                  <a:lnTo>
                    <a:pt x="671791" y="187655"/>
                  </a:lnTo>
                  <a:lnTo>
                    <a:pt x="675291" y="228604"/>
                  </a:lnTo>
                  <a:lnTo>
                    <a:pt x="673463" y="269754"/>
                  </a:lnTo>
                  <a:lnTo>
                    <a:pt x="667389" y="310599"/>
                  </a:lnTo>
                  <a:lnTo>
                    <a:pt x="658152" y="350634"/>
                  </a:lnTo>
                  <a:lnTo>
                    <a:pt x="644421" y="396307"/>
                  </a:lnTo>
                  <a:lnTo>
                    <a:pt x="627984" y="441101"/>
                  </a:lnTo>
                  <a:lnTo>
                    <a:pt x="609312" y="485035"/>
                  </a:lnTo>
                  <a:lnTo>
                    <a:pt x="588873" y="528129"/>
                  </a:lnTo>
                  <a:lnTo>
                    <a:pt x="566580" y="571302"/>
                  </a:lnTo>
                  <a:lnTo>
                    <a:pt x="542986" y="613783"/>
                  </a:lnTo>
                  <a:lnTo>
                    <a:pt x="518237" y="655604"/>
                  </a:lnTo>
                  <a:lnTo>
                    <a:pt x="492480" y="696798"/>
                  </a:lnTo>
                  <a:lnTo>
                    <a:pt x="469482" y="731912"/>
                  </a:lnTo>
                  <a:lnTo>
                    <a:pt x="445847" y="766597"/>
                  </a:lnTo>
                  <a:lnTo>
                    <a:pt x="421634" y="800882"/>
                  </a:lnTo>
                  <a:lnTo>
                    <a:pt x="374510" y="864527"/>
                  </a:lnTo>
                  <a:lnTo>
                    <a:pt x="379628" y="868527"/>
                  </a:lnTo>
                  <a:lnTo>
                    <a:pt x="406405" y="833686"/>
                  </a:lnTo>
                  <a:lnTo>
                    <a:pt x="430277" y="801352"/>
                  </a:lnTo>
                  <a:lnTo>
                    <a:pt x="453561" y="768592"/>
                  </a:lnTo>
                  <a:lnTo>
                    <a:pt x="476262" y="735418"/>
                  </a:lnTo>
                  <a:lnTo>
                    <a:pt x="503076" y="694565"/>
                  </a:lnTo>
                  <a:lnTo>
                    <a:pt x="528950" y="653099"/>
                  </a:lnTo>
                  <a:lnTo>
                    <a:pt x="553759" y="610987"/>
                  </a:lnTo>
                  <a:lnTo>
                    <a:pt x="577380" y="568198"/>
                  </a:lnTo>
                  <a:lnTo>
                    <a:pt x="599710" y="524606"/>
                  </a:lnTo>
                  <a:lnTo>
                    <a:pt x="620426" y="480172"/>
                  </a:lnTo>
                  <a:lnTo>
                    <a:pt x="639152" y="434879"/>
                  </a:lnTo>
                  <a:lnTo>
                    <a:pt x="655510" y="388708"/>
                  </a:lnTo>
                  <a:lnTo>
                    <a:pt x="667677" y="347008"/>
                  </a:lnTo>
                  <a:lnTo>
                    <a:pt x="676979" y="304399"/>
                  </a:lnTo>
                  <a:lnTo>
                    <a:pt x="682453" y="261210"/>
                  </a:lnTo>
                  <a:lnTo>
                    <a:pt x="683132" y="217766"/>
                  </a:lnTo>
                  <a:lnTo>
                    <a:pt x="678803" y="180217"/>
                  </a:lnTo>
                  <a:lnTo>
                    <a:pt x="653566" y="109944"/>
                  </a:lnTo>
                  <a:lnTo>
                    <a:pt x="599539" y="48636"/>
                  </a:lnTo>
                  <a:lnTo>
                    <a:pt x="561752" y="24928"/>
                  </a:lnTo>
                  <a:lnTo>
                    <a:pt x="520232" y="8514"/>
                  </a:lnTo>
                  <a:lnTo>
                    <a:pt x="476770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94497" y="5047941"/>
              <a:ext cx="345440" cy="854075"/>
            </a:xfrm>
            <a:custGeom>
              <a:avLst/>
              <a:gdLst/>
              <a:ahLst/>
              <a:cxnLst/>
              <a:rect l="l" t="t" r="r" b="b"/>
              <a:pathLst>
                <a:path w="345440" h="854075">
                  <a:moveTo>
                    <a:pt x="345173" y="0"/>
                  </a:moveTo>
                  <a:lnTo>
                    <a:pt x="0" y="853986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32695" y="4452619"/>
              <a:ext cx="5436235" cy="1452880"/>
            </a:xfrm>
            <a:custGeom>
              <a:avLst/>
              <a:gdLst/>
              <a:ahLst/>
              <a:cxnLst/>
              <a:rect l="l" t="t" r="r" b="b"/>
              <a:pathLst>
                <a:path w="5436235" h="1452879">
                  <a:moveTo>
                    <a:pt x="954773" y="1447927"/>
                  </a:moveTo>
                  <a:lnTo>
                    <a:pt x="949566" y="1398943"/>
                  </a:lnTo>
                  <a:lnTo>
                    <a:pt x="943571" y="1352410"/>
                  </a:lnTo>
                  <a:lnTo>
                    <a:pt x="936726" y="1305966"/>
                  </a:lnTo>
                  <a:lnTo>
                    <a:pt x="929170" y="1259649"/>
                  </a:lnTo>
                  <a:lnTo>
                    <a:pt x="921080" y="1213446"/>
                  </a:lnTo>
                  <a:lnTo>
                    <a:pt x="910945" y="1159598"/>
                  </a:lnTo>
                  <a:lnTo>
                    <a:pt x="899972" y="1105916"/>
                  </a:lnTo>
                  <a:lnTo>
                    <a:pt x="888111" y="1052410"/>
                  </a:lnTo>
                  <a:lnTo>
                    <a:pt x="875347" y="999121"/>
                  </a:lnTo>
                  <a:lnTo>
                    <a:pt x="863384" y="952627"/>
                  </a:lnTo>
                  <a:lnTo>
                    <a:pt x="850671" y="906310"/>
                  </a:lnTo>
                  <a:lnTo>
                    <a:pt x="837145" y="860221"/>
                  </a:lnTo>
                  <a:lnTo>
                    <a:pt x="822782" y="814387"/>
                  </a:lnTo>
                  <a:lnTo>
                    <a:pt x="807529" y="768845"/>
                  </a:lnTo>
                  <a:lnTo>
                    <a:pt x="791349" y="723633"/>
                  </a:lnTo>
                  <a:lnTo>
                    <a:pt x="774204" y="678776"/>
                  </a:lnTo>
                  <a:lnTo>
                    <a:pt x="756031" y="634326"/>
                  </a:lnTo>
                  <a:lnTo>
                    <a:pt x="735152" y="586663"/>
                  </a:lnTo>
                  <a:lnTo>
                    <a:pt x="712889" y="539584"/>
                  </a:lnTo>
                  <a:lnTo>
                    <a:pt x="689102" y="493229"/>
                  </a:lnTo>
                  <a:lnTo>
                    <a:pt x="663638" y="447802"/>
                  </a:lnTo>
                  <a:lnTo>
                    <a:pt x="636371" y="403453"/>
                  </a:lnTo>
                  <a:lnTo>
                    <a:pt x="607148" y="360375"/>
                  </a:lnTo>
                  <a:lnTo>
                    <a:pt x="578154" y="321691"/>
                  </a:lnTo>
                  <a:lnTo>
                    <a:pt x="547039" y="284505"/>
                  </a:lnTo>
                  <a:lnTo>
                    <a:pt x="513626" y="249402"/>
                  </a:lnTo>
                  <a:lnTo>
                    <a:pt x="477723" y="216954"/>
                  </a:lnTo>
                  <a:lnTo>
                    <a:pt x="439140" y="187756"/>
                  </a:lnTo>
                  <a:lnTo>
                    <a:pt x="398284" y="163004"/>
                  </a:lnTo>
                  <a:lnTo>
                    <a:pt x="354749" y="143459"/>
                  </a:lnTo>
                  <a:lnTo>
                    <a:pt x="309016" y="130276"/>
                  </a:lnTo>
                  <a:lnTo>
                    <a:pt x="261569" y="124637"/>
                  </a:lnTo>
                  <a:lnTo>
                    <a:pt x="215747" y="127050"/>
                  </a:lnTo>
                  <a:lnTo>
                    <a:pt x="170484" y="137058"/>
                  </a:lnTo>
                  <a:lnTo>
                    <a:pt x="127647" y="154559"/>
                  </a:lnTo>
                  <a:lnTo>
                    <a:pt x="89103" y="179438"/>
                  </a:lnTo>
                  <a:lnTo>
                    <a:pt x="55689" y="213398"/>
                  </a:lnTo>
                  <a:lnTo>
                    <a:pt x="30886" y="253390"/>
                  </a:lnTo>
                  <a:lnTo>
                    <a:pt x="13957" y="297611"/>
                  </a:lnTo>
                  <a:lnTo>
                    <a:pt x="4140" y="344195"/>
                  </a:lnTo>
                  <a:lnTo>
                    <a:pt x="0" y="395998"/>
                  </a:lnTo>
                  <a:lnTo>
                    <a:pt x="1181" y="448068"/>
                  </a:lnTo>
                  <a:lnTo>
                    <a:pt x="6743" y="500024"/>
                  </a:lnTo>
                  <a:lnTo>
                    <a:pt x="15748" y="551497"/>
                  </a:lnTo>
                  <a:lnTo>
                    <a:pt x="27254" y="602107"/>
                  </a:lnTo>
                  <a:lnTo>
                    <a:pt x="40576" y="651687"/>
                  </a:lnTo>
                  <a:lnTo>
                    <a:pt x="55638" y="700773"/>
                  </a:lnTo>
                  <a:lnTo>
                    <a:pt x="72263" y="749388"/>
                  </a:lnTo>
                  <a:lnTo>
                    <a:pt x="90246" y="797534"/>
                  </a:lnTo>
                  <a:lnTo>
                    <a:pt x="109435" y="845223"/>
                  </a:lnTo>
                  <a:lnTo>
                    <a:pt x="129628" y="892454"/>
                  </a:lnTo>
                  <a:lnTo>
                    <a:pt x="150660" y="939253"/>
                  </a:lnTo>
                  <a:lnTo>
                    <a:pt x="172161" y="985164"/>
                  </a:lnTo>
                  <a:lnTo>
                    <a:pt x="194360" y="1030757"/>
                  </a:lnTo>
                  <a:lnTo>
                    <a:pt x="217220" y="1076032"/>
                  </a:lnTo>
                  <a:lnTo>
                    <a:pt x="240703" y="1120990"/>
                  </a:lnTo>
                  <a:lnTo>
                    <a:pt x="264769" y="1165656"/>
                  </a:lnTo>
                  <a:lnTo>
                    <a:pt x="289394" y="1210005"/>
                  </a:lnTo>
                  <a:lnTo>
                    <a:pt x="314528" y="1254074"/>
                  </a:lnTo>
                  <a:lnTo>
                    <a:pt x="340131" y="1297851"/>
                  </a:lnTo>
                  <a:lnTo>
                    <a:pt x="366179" y="1341335"/>
                  </a:lnTo>
                  <a:lnTo>
                    <a:pt x="434721" y="1450149"/>
                  </a:lnTo>
                  <a:lnTo>
                    <a:pt x="440296" y="1446923"/>
                  </a:lnTo>
                  <a:lnTo>
                    <a:pt x="421157" y="1416189"/>
                  </a:lnTo>
                  <a:lnTo>
                    <a:pt x="356247" y="1307820"/>
                  </a:lnTo>
                  <a:lnTo>
                    <a:pt x="325818" y="1255890"/>
                  </a:lnTo>
                  <a:lnTo>
                    <a:pt x="283032" y="1180426"/>
                  </a:lnTo>
                  <a:lnTo>
                    <a:pt x="255892" y="1130719"/>
                  </a:lnTo>
                  <a:lnTo>
                    <a:pt x="229438" y="1080630"/>
                  </a:lnTo>
                  <a:lnTo>
                    <a:pt x="203720" y="1030160"/>
                  </a:lnTo>
                  <a:lnTo>
                    <a:pt x="182727" y="987501"/>
                  </a:lnTo>
                  <a:lnTo>
                    <a:pt x="162331" y="944511"/>
                  </a:lnTo>
                  <a:lnTo>
                    <a:pt x="142608" y="901179"/>
                  </a:lnTo>
                  <a:lnTo>
                    <a:pt x="123672" y="857516"/>
                  </a:lnTo>
                  <a:lnTo>
                    <a:pt x="105613" y="813473"/>
                  </a:lnTo>
                  <a:lnTo>
                    <a:pt x="88531" y="769073"/>
                  </a:lnTo>
                  <a:lnTo>
                    <a:pt x="72517" y="724268"/>
                  </a:lnTo>
                  <a:lnTo>
                    <a:pt x="57683" y="679081"/>
                  </a:lnTo>
                  <a:lnTo>
                    <a:pt x="44310" y="634238"/>
                  </a:lnTo>
                  <a:lnTo>
                    <a:pt x="32346" y="588772"/>
                  </a:lnTo>
                  <a:lnTo>
                    <a:pt x="22301" y="542785"/>
                  </a:lnTo>
                  <a:lnTo>
                    <a:pt x="14630" y="496404"/>
                  </a:lnTo>
                  <a:lnTo>
                    <a:pt x="9804" y="449732"/>
                  </a:lnTo>
                  <a:lnTo>
                    <a:pt x="8318" y="402894"/>
                  </a:lnTo>
                  <a:lnTo>
                    <a:pt x="11239" y="353466"/>
                  </a:lnTo>
                  <a:lnTo>
                    <a:pt x="20383" y="304520"/>
                  </a:lnTo>
                  <a:lnTo>
                    <a:pt x="37350" y="258076"/>
                  </a:lnTo>
                  <a:lnTo>
                    <a:pt x="63741" y="216141"/>
                  </a:lnTo>
                  <a:lnTo>
                    <a:pt x="96062" y="184518"/>
                  </a:lnTo>
                  <a:lnTo>
                    <a:pt x="134327" y="160439"/>
                  </a:lnTo>
                  <a:lnTo>
                    <a:pt x="176568" y="143814"/>
                  </a:lnTo>
                  <a:lnTo>
                    <a:pt x="220878" y="134607"/>
                  </a:lnTo>
                  <a:lnTo>
                    <a:pt x="266522" y="133057"/>
                  </a:lnTo>
                  <a:lnTo>
                    <a:pt x="311454" y="139192"/>
                  </a:lnTo>
                  <a:lnTo>
                    <a:pt x="355003" y="152158"/>
                  </a:lnTo>
                  <a:lnTo>
                    <a:pt x="396544" y="171132"/>
                  </a:lnTo>
                  <a:lnTo>
                    <a:pt x="444500" y="201218"/>
                  </a:lnTo>
                  <a:lnTo>
                    <a:pt x="488569" y="236816"/>
                  </a:lnTo>
                  <a:lnTo>
                    <a:pt x="529031" y="276631"/>
                  </a:lnTo>
                  <a:lnTo>
                    <a:pt x="566127" y="319379"/>
                  </a:lnTo>
                  <a:lnTo>
                    <a:pt x="595795" y="358000"/>
                  </a:lnTo>
                  <a:lnTo>
                    <a:pt x="623544" y="398056"/>
                  </a:lnTo>
                  <a:lnTo>
                    <a:pt x="649516" y="439331"/>
                  </a:lnTo>
                  <a:lnTo>
                    <a:pt x="673836" y="481609"/>
                  </a:lnTo>
                  <a:lnTo>
                    <a:pt x="696671" y="524700"/>
                  </a:lnTo>
                  <a:lnTo>
                    <a:pt x="718146" y="568388"/>
                  </a:lnTo>
                  <a:lnTo>
                    <a:pt x="739749" y="615670"/>
                  </a:lnTo>
                  <a:lnTo>
                    <a:pt x="760044" y="663549"/>
                  </a:lnTo>
                  <a:lnTo>
                    <a:pt x="779068" y="711936"/>
                  </a:lnTo>
                  <a:lnTo>
                    <a:pt x="796925" y="760780"/>
                  </a:lnTo>
                  <a:lnTo>
                    <a:pt x="813663" y="810031"/>
                  </a:lnTo>
                  <a:lnTo>
                    <a:pt x="829360" y="859612"/>
                  </a:lnTo>
                  <a:lnTo>
                    <a:pt x="844080" y="909459"/>
                  </a:lnTo>
                  <a:lnTo>
                    <a:pt x="856881" y="955763"/>
                  </a:lnTo>
                  <a:lnTo>
                    <a:pt x="868921" y="1002271"/>
                  </a:lnTo>
                  <a:lnTo>
                    <a:pt x="880237" y="1048956"/>
                  </a:lnTo>
                  <a:lnTo>
                    <a:pt x="890841" y="1095819"/>
                  </a:lnTo>
                  <a:lnTo>
                    <a:pt x="900747" y="1142834"/>
                  </a:lnTo>
                  <a:lnTo>
                    <a:pt x="910005" y="1189977"/>
                  </a:lnTo>
                  <a:lnTo>
                    <a:pt x="918616" y="1237246"/>
                  </a:lnTo>
                  <a:lnTo>
                    <a:pt x="926604" y="1284630"/>
                  </a:lnTo>
                  <a:lnTo>
                    <a:pt x="933996" y="1332090"/>
                  </a:lnTo>
                  <a:lnTo>
                    <a:pt x="950785" y="1448447"/>
                  </a:lnTo>
                  <a:lnTo>
                    <a:pt x="954773" y="1447927"/>
                  </a:lnTo>
                  <a:close/>
                </a:path>
                <a:path w="5436235" h="1452879">
                  <a:moveTo>
                    <a:pt x="5435638" y="326034"/>
                  </a:moveTo>
                  <a:lnTo>
                    <a:pt x="5434457" y="279019"/>
                  </a:lnTo>
                  <a:lnTo>
                    <a:pt x="5428539" y="224345"/>
                  </a:lnTo>
                  <a:lnTo>
                    <a:pt x="5416118" y="170586"/>
                  </a:lnTo>
                  <a:lnTo>
                    <a:pt x="5395607" y="119748"/>
                  </a:lnTo>
                  <a:lnTo>
                    <a:pt x="5365356" y="73812"/>
                  </a:lnTo>
                  <a:lnTo>
                    <a:pt x="5323967" y="35433"/>
                  </a:lnTo>
                  <a:lnTo>
                    <a:pt x="5273726" y="9855"/>
                  </a:lnTo>
                  <a:lnTo>
                    <a:pt x="5216322" y="0"/>
                  </a:lnTo>
                  <a:lnTo>
                    <a:pt x="5187137" y="1041"/>
                  </a:lnTo>
                  <a:lnTo>
                    <a:pt x="5111140" y="19342"/>
                  </a:lnTo>
                  <a:lnTo>
                    <a:pt x="5066322" y="39611"/>
                  </a:lnTo>
                  <a:lnTo>
                    <a:pt x="5023917" y="65201"/>
                  </a:lnTo>
                  <a:lnTo>
                    <a:pt x="4984064" y="94970"/>
                  </a:lnTo>
                  <a:lnTo>
                    <a:pt x="4946916" y="127787"/>
                  </a:lnTo>
                  <a:lnTo>
                    <a:pt x="4912601" y="162496"/>
                  </a:lnTo>
                  <a:lnTo>
                    <a:pt x="4882146" y="197104"/>
                  </a:lnTo>
                  <a:lnTo>
                    <a:pt x="4853622" y="233337"/>
                  </a:lnTo>
                  <a:lnTo>
                    <a:pt x="4826978" y="270992"/>
                  </a:lnTo>
                  <a:lnTo>
                    <a:pt x="4802200" y="309880"/>
                  </a:lnTo>
                  <a:lnTo>
                    <a:pt x="4776902" y="354418"/>
                  </a:lnTo>
                  <a:lnTo>
                    <a:pt x="4753889" y="400113"/>
                  </a:lnTo>
                  <a:lnTo>
                    <a:pt x="4732756" y="446735"/>
                  </a:lnTo>
                  <a:lnTo>
                    <a:pt x="4713097" y="494030"/>
                  </a:lnTo>
                  <a:lnTo>
                    <a:pt x="4694148" y="543140"/>
                  </a:lnTo>
                  <a:lnTo>
                    <a:pt x="4676419" y="592683"/>
                  </a:lnTo>
                  <a:lnTo>
                    <a:pt x="4659846" y="642620"/>
                  </a:lnTo>
                  <a:lnTo>
                    <a:pt x="4644301" y="692873"/>
                  </a:lnTo>
                  <a:lnTo>
                    <a:pt x="4629709" y="743432"/>
                  </a:lnTo>
                  <a:lnTo>
                    <a:pt x="4615980" y="794245"/>
                  </a:lnTo>
                  <a:lnTo>
                    <a:pt x="4603013" y="845248"/>
                  </a:lnTo>
                  <a:lnTo>
                    <a:pt x="4590707" y="896416"/>
                  </a:lnTo>
                  <a:lnTo>
                    <a:pt x="4579721" y="944295"/>
                  </a:lnTo>
                  <a:lnTo>
                    <a:pt x="4569117" y="992276"/>
                  </a:lnTo>
                  <a:lnTo>
                    <a:pt x="4548746" y="1088390"/>
                  </a:lnTo>
                  <a:lnTo>
                    <a:pt x="4509249" y="1280896"/>
                  </a:lnTo>
                  <a:lnTo>
                    <a:pt x="4487075" y="1385506"/>
                  </a:lnTo>
                  <a:lnTo>
                    <a:pt x="4473333" y="1447609"/>
                  </a:lnTo>
                  <a:lnTo>
                    <a:pt x="4482033" y="1450047"/>
                  </a:lnTo>
                  <a:lnTo>
                    <a:pt x="4494060" y="1395666"/>
                  </a:lnTo>
                  <a:lnTo>
                    <a:pt x="4514799" y="1298130"/>
                  </a:lnTo>
                  <a:lnTo>
                    <a:pt x="4565205" y="1053985"/>
                  </a:lnTo>
                  <a:lnTo>
                    <a:pt x="4575607" y="1005230"/>
                  </a:lnTo>
                  <a:lnTo>
                    <a:pt x="4586808" y="954163"/>
                  </a:lnTo>
                  <a:lnTo>
                    <a:pt x="4598441" y="903198"/>
                  </a:lnTo>
                  <a:lnTo>
                    <a:pt x="4610608" y="852347"/>
                  </a:lnTo>
                  <a:lnTo>
                    <a:pt x="4623409" y="801649"/>
                  </a:lnTo>
                  <a:lnTo>
                    <a:pt x="4636960" y="751166"/>
                  </a:lnTo>
                  <a:lnTo>
                    <a:pt x="4651337" y="700913"/>
                  </a:lnTo>
                  <a:lnTo>
                    <a:pt x="4666666" y="650925"/>
                  </a:lnTo>
                  <a:lnTo>
                    <a:pt x="4683036" y="601268"/>
                  </a:lnTo>
                  <a:lnTo>
                    <a:pt x="4699800" y="553720"/>
                  </a:lnTo>
                  <a:lnTo>
                    <a:pt x="4717656" y="506526"/>
                  </a:lnTo>
                  <a:lnTo>
                    <a:pt x="4736808" y="459854"/>
                  </a:lnTo>
                  <a:lnTo>
                    <a:pt x="4757471" y="413880"/>
                  </a:lnTo>
                  <a:lnTo>
                    <a:pt x="4779873" y="368769"/>
                  </a:lnTo>
                  <a:lnTo>
                    <a:pt x="4804207" y="324713"/>
                  </a:lnTo>
                  <a:lnTo>
                    <a:pt x="4830699" y="281863"/>
                  </a:lnTo>
                  <a:lnTo>
                    <a:pt x="4859553" y="240411"/>
                  </a:lnTo>
                  <a:lnTo>
                    <a:pt x="4892281" y="198691"/>
                  </a:lnTo>
                  <a:lnTo>
                    <a:pt x="4927917" y="158686"/>
                  </a:lnTo>
                  <a:lnTo>
                    <a:pt x="4966462" y="121297"/>
                  </a:lnTo>
                  <a:lnTo>
                    <a:pt x="5007927" y="87401"/>
                  </a:lnTo>
                  <a:lnTo>
                    <a:pt x="5052326" y="57861"/>
                  </a:lnTo>
                  <a:lnTo>
                    <a:pt x="5099659" y="33591"/>
                  </a:lnTo>
                  <a:lnTo>
                    <a:pt x="5157965" y="14287"/>
                  </a:lnTo>
                  <a:lnTo>
                    <a:pt x="5219001" y="8521"/>
                  </a:lnTo>
                  <a:lnTo>
                    <a:pt x="5247449" y="11811"/>
                  </a:lnTo>
                  <a:lnTo>
                    <a:pt x="5300865" y="30899"/>
                  </a:lnTo>
                  <a:lnTo>
                    <a:pt x="5362930" y="84150"/>
                  </a:lnTo>
                  <a:lnTo>
                    <a:pt x="5390845" y="129273"/>
                  </a:lnTo>
                  <a:lnTo>
                    <a:pt x="5409870" y="179235"/>
                  </a:lnTo>
                  <a:lnTo>
                    <a:pt x="5421249" y="231495"/>
                  </a:lnTo>
                  <a:lnTo>
                    <a:pt x="5426646" y="284721"/>
                  </a:lnTo>
                  <a:lnTo>
                    <a:pt x="5427383" y="338340"/>
                  </a:lnTo>
                  <a:lnTo>
                    <a:pt x="5424259" y="392023"/>
                  </a:lnTo>
                  <a:lnTo>
                    <a:pt x="5418074" y="445427"/>
                  </a:lnTo>
                  <a:lnTo>
                    <a:pt x="5409666" y="498221"/>
                  </a:lnTo>
                  <a:lnTo>
                    <a:pt x="5399570" y="550405"/>
                  </a:lnTo>
                  <a:lnTo>
                    <a:pt x="5387911" y="602284"/>
                  </a:lnTo>
                  <a:lnTo>
                    <a:pt x="5374881" y="653834"/>
                  </a:lnTo>
                  <a:lnTo>
                    <a:pt x="5360632" y="705091"/>
                  </a:lnTo>
                  <a:lnTo>
                    <a:pt x="5345366" y="756043"/>
                  </a:lnTo>
                  <a:lnTo>
                    <a:pt x="5329275" y="806704"/>
                  </a:lnTo>
                  <a:lnTo>
                    <a:pt x="5314340" y="851573"/>
                  </a:lnTo>
                  <a:lnTo>
                    <a:pt x="5298884" y="896264"/>
                  </a:lnTo>
                  <a:lnTo>
                    <a:pt x="5282933" y="940777"/>
                  </a:lnTo>
                  <a:lnTo>
                    <a:pt x="5266563" y="985151"/>
                  </a:lnTo>
                  <a:lnTo>
                    <a:pt x="5249786" y="1029373"/>
                  </a:lnTo>
                  <a:lnTo>
                    <a:pt x="5232679" y="1073467"/>
                  </a:lnTo>
                  <a:lnTo>
                    <a:pt x="5215280" y="1117447"/>
                  </a:lnTo>
                  <a:lnTo>
                    <a:pt x="5196865" y="1163129"/>
                  </a:lnTo>
                  <a:lnTo>
                    <a:pt x="5159324" y="1254188"/>
                  </a:lnTo>
                  <a:lnTo>
                    <a:pt x="5077612" y="1450682"/>
                  </a:lnTo>
                  <a:lnTo>
                    <a:pt x="5083975" y="1452346"/>
                  </a:lnTo>
                  <a:lnTo>
                    <a:pt x="5085588" y="1448498"/>
                  </a:lnTo>
                  <a:lnTo>
                    <a:pt x="5177663" y="1229766"/>
                  </a:lnTo>
                  <a:lnTo>
                    <a:pt x="5213667" y="1142111"/>
                  </a:lnTo>
                  <a:lnTo>
                    <a:pt x="5231282" y="1098207"/>
                  </a:lnTo>
                  <a:lnTo>
                    <a:pt x="5248630" y="1054201"/>
                  </a:lnTo>
                  <a:lnTo>
                    <a:pt x="5265636" y="1010056"/>
                  </a:lnTo>
                  <a:lnTo>
                    <a:pt x="5282285" y="965771"/>
                  </a:lnTo>
                  <a:lnTo>
                    <a:pt x="5298503" y="921346"/>
                  </a:lnTo>
                  <a:lnTo>
                    <a:pt x="5314264" y="876744"/>
                  </a:lnTo>
                  <a:lnTo>
                    <a:pt x="5329504" y="832053"/>
                  </a:lnTo>
                  <a:lnTo>
                    <a:pt x="5344198" y="787146"/>
                  </a:lnTo>
                  <a:lnTo>
                    <a:pt x="5358244" y="742048"/>
                  </a:lnTo>
                  <a:lnTo>
                    <a:pt x="5371554" y="696722"/>
                  </a:lnTo>
                  <a:lnTo>
                    <a:pt x="5384012" y="651154"/>
                  </a:lnTo>
                  <a:lnTo>
                    <a:pt x="5395544" y="605358"/>
                  </a:lnTo>
                  <a:lnTo>
                    <a:pt x="5406047" y="559320"/>
                  </a:lnTo>
                  <a:lnTo>
                    <a:pt x="5415381" y="513270"/>
                  </a:lnTo>
                  <a:lnTo>
                    <a:pt x="5423408" y="466813"/>
                  </a:lnTo>
                  <a:lnTo>
                    <a:pt x="5429720" y="420039"/>
                  </a:lnTo>
                  <a:lnTo>
                    <a:pt x="5433936" y="373087"/>
                  </a:lnTo>
                  <a:lnTo>
                    <a:pt x="5435638" y="326034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74504" y="4603606"/>
              <a:ext cx="547370" cy="1295400"/>
            </a:xfrm>
            <a:custGeom>
              <a:avLst/>
              <a:gdLst/>
              <a:ahLst/>
              <a:cxnLst/>
              <a:rect l="l" t="t" r="r" b="b"/>
              <a:pathLst>
                <a:path w="547370" h="1295400">
                  <a:moveTo>
                    <a:pt x="0" y="0"/>
                  </a:moveTo>
                  <a:lnTo>
                    <a:pt x="547014" y="1294790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603619" y="4462443"/>
              <a:ext cx="489584" cy="1439545"/>
            </a:xfrm>
            <a:custGeom>
              <a:avLst/>
              <a:gdLst/>
              <a:ahLst/>
              <a:cxnLst/>
              <a:rect l="l" t="t" r="r" b="b"/>
              <a:pathLst>
                <a:path w="489584" h="1439545">
                  <a:moveTo>
                    <a:pt x="489115" y="0"/>
                  </a:moveTo>
                  <a:lnTo>
                    <a:pt x="0" y="1439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01406" y="3962245"/>
              <a:ext cx="1198880" cy="1943735"/>
            </a:xfrm>
            <a:custGeom>
              <a:avLst/>
              <a:gdLst/>
              <a:ahLst/>
              <a:cxnLst/>
              <a:rect l="l" t="t" r="r" b="b"/>
              <a:pathLst>
                <a:path w="1198879" h="1943735">
                  <a:moveTo>
                    <a:pt x="283145" y="0"/>
                  </a:moveTo>
                  <a:lnTo>
                    <a:pt x="213160" y="8890"/>
                  </a:lnTo>
                  <a:lnTo>
                    <a:pt x="152118" y="41058"/>
                  </a:lnTo>
                  <a:lnTo>
                    <a:pt x="93872" y="103177"/>
                  </a:lnTo>
                  <a:lnTo>
                    <a:pt x="67392" y="145906"/>
                  </a:lnTo>
                  <a:lnTo>
                    <a:pt x="46121" y="191639"/>
                  </a:lnTo>
                  <a:lnTo>
                    <a:pt x="29571" y="239488"/>
                  </a:lnTo>
                  <a:lnTo>
                    <a:pt x="17255" y="288567"/>
                  </a:lnTo>
                  <a:lnTo>
                    <a:pt x="8686" y="337987"/>
                  </a:lnTo>
                  <a:lnTo>
                    <a:pt x="2963" y="390598"/>
                  </a:lnTo>
                  <a:lnTo>
                    <a:pt x="168" y="443440"/>
                  </a:lnTo>
                  <a:lnTo>
                    <a:pt x="0" y="496403"/>
                  </a:lnTo>
                  <a:lnTo>
                    <a:pt x="2156" y="549375"/>
                  </a:lnTo>
                  <a:lnTo>
                    <a:pt x="6336" y="602245"/>
                  </a:lnTo>
                  <a:lnTo>
                    <a:pt x="12237" y="654904"/>
                  </a:lnTo>
                  <a:lnTo>
                    <a:pt x="19557" y="707240"/>
                  </a:lnTo>
                  <a:lnTo>
                    <a:pt x="28221" y="759941"/>
                  </a:lnTo>
                  <a:lnTo>
                    <a:pt x="38084" y="812431"/>
                  </a:lnTo>
                  <a:lnTo>
                    <a:pt x="49061" y="864706"/>
                  </a:lnTo>
                  <a:lnTo>
                    <a:pt x="61063" y="916766"/>
                  </a:lnTo>
                  <a:lnTo>
                    <a:pt x="74004" y="968607"/>
                  </a:lnTo>
                  <a:lnTo>
                    <a:pt x="87796" y="1020227"/>
                  </a:lnTo>
                  <a:lnTo>
                    <a:pt x="102354" y="1071624"/>
                  </a:lnTo>
                  <a:lnTo>
                    <a:pt x="117589" y="1122796"/>
                  </a:lnTo>
                  <a:lnTo>
                    <a:pt x="133599" y="1174236"/>
                  </a:lnTo>
                  <a:lnTo>
                    <a:pt x="150232" y="1225476"/>
                  </a:lnTo>
                  <a:lnTo>
                    <a:pt x="167456" y="1276523"/>
                  </a:lnTo>
                  <a:lnTo>
                    <a:pt x="185240" y="1327379"/>
                  </a:lnTo>
                  <a:lnTo>
                    <a:pt x="203552" y="1378049"/>
                  </a:lnTo>
                  <a:lnTo>
                    <a:pt x="222361" y="1428536"/>
                  </a:lnTo>
                  <a:lnTo>
                    <a:pt x="241634" y="1478846"/>
                  </a:lnTo>
                  <a:lnTo>
                    <a:pt x="261340" y="1528980"/>
                  </a:lnTo>
                  <a:lnTo>
                    <a:pt x="281232" y="1578430"/>
                  </a:lnTo>
                  <a:lnTo>
                    <a:pt x="301512" y="1627725"/>
                  </a:lnTo>
                  <a:lnTo>
                    <a:pt x="322178" y="1676862"/>
                  </a:lnTo>
                  <a:lnTo>
                    <a:pt x="343229" y="1725837"/>
                  </a:lnTo>
                  <a:lnTo>
                    <a:pt x="364665" y="1774645"/>
                  </a:lnTo>
                  <a:lnTo>
                    <a:pt x="386484" y="1823281"/>
                  </a:lnTo>
                  <a:lnTo>
                    <a:pt x="432396" y="1922444"/>
                  </a:lnTo>
                  <a:lnTo>
                    <a:pt x="442214" y="1943153"/>
                  </a:lnTo>
                  <a:lnTo>
                    <a:pt x="447878" y="1939800"/>
                  </a:lnTo>
                  <a:lnTo>
                    <a:pt x="446087" y="1935977"/>
                  </a:lnTo>
                  <a:lnTo>
                    <a:pt x="425238" y="1891102"/>
                  </a:lnTo>
                  <a:lnTo>
                    <a:pt x="404663" y="1846099"/>
                  </a:lnTo>
                  <a:lnTo>
                    <a:pt x="384368" y="1800967"/>
                  </a:lnTo>
                  <a:lnTo>
                    <a:pt x="364363" y="1755706"/>
                  </a:lnTo>
                  <a:lnTo>
                    <a:pt x="344656" y="1710314"/>
                  </a:lnTo>
                  <a:lnTo>
                    <a:pt x="325256" y="1664792"/>
                  </a:lnTo>
                  <a:lnTo>
                    <a:pt x="306171" y="1619138"/>
                  </a:lnTo>
                  <a:lnTo>
                    <a:pt x="286451" y="1570974"/>
                  </a:lnTo>
                  <a:lnTo>
                    <a:pt x="267108" y="1522655"/>
                  </a:lnTo>
                  <a:lnTo>
                    <a:pt x="248163" y="1474179"/>
                  </a:lnTo>
                  <a:lnTo>
                    <a:pt x="229633" y="1425542"/>
                  </a:lnTo>
                  <a:lnTo>
                    <a:pt x="211538" y="1376742"/>
                  </a:lnTo>
                  <a:lnTo>
                    <a:pt x="193898" y="1327776"/>
                  </a:lnTo>
                  <a:lnTo>
                    <a:pt x="176731" y="1278642"/>
                  </a:lnTo>
                  <a:lnTo>
                    <a:pt x="160058" y="1229337"/>
                  </a:lnTo>
                  <a:lnTo>
                    <a:pt x="143475" y="1178509"/>
                  </a:lnTo>
                  <a:lnTo>
                    <a:pt x="127480" y="1127476"/>
                  </a:lnTo>
                  <a:lnTo>
                    <a:pt x="112136" y="1076236"/>
                  </a:lnTo>
                  <a:lnTo>
                    <a:pt x="97507" y="1024787"/>
                  </a:lnTo>
                  <a:lnTo>
                    <a:pt x="83658" y="973128"/>
                  </a:lnTo>
                  <a:lnTo>
                    <a:pt x="70654" y="921255"/>
                  </a:lnTo>
                  <a:lnTo>
                    <a:pt x="58557" y="869169"/>
                  </a:lnTo>
                  <a:lnTo>
                    <a:pt x="47434" y="816866"/>
                  </a:lnTo>
                  <a:lnTo>
                    <a:pt x="38232" y="769308"/>
                  </a:lnTo>
                  <a:lnTo>
                    <a:pt x="29959" y="721491"/>
                  </a:lnTo>
                  <a:lnTo>
                    <a:pt x="22778" y="673458"/>
                  </a:lnTo>
                  <a:lnTo>
                    <a:pt x="16854" y="625250"/>
                  </a:lnTo>
                  <a:lnTo>
                    <a:pt x="12353" y="576910"/>
                  </a:lnTo>
                  <a:lnTo>
                    <a:pt x="9438" y="528478"/>
                  </a:lnTo>
                  <a:lnTo>
                    <a:pt x="8275" y="479998"/>
                  </a:lnTo>
                  <a:lnTo>
                    <a:pt x="9029" y="431510"/>
                  </a:lnTo>
                  <a:lnTo>
                    <a:pt x="12252" y="379346"/>
                  </a:lnTo>
                  <a:lnTo>
                    <a:pt x="18549" y="327116"/>
                  </a:lnTo>
                  <a:lnTo>
                    <a:pt x="28525" y="275438"/>
                  </a:lnTo>
                  <a:lnTo>
                    <a:pt x="42782" y="224932"/>
                  </a:lnTo>
                  <a:lnTo>
                    <a:pt x="61923" y="176216"/>
                  </a:lnTo>
                  <a:lnTo>
                    <a:pt x="86550" y="129910"/>
                  </a:lnTo>
                  <a:lnTo>
                    <a:pt x="130068" y="72283"/>
                  </a:lnTo>
                  <a:lnTo>
                    <a:pt x="187121" y="28552"/>
                  </a:lnTo>
                  <a:lnTo>
                    <a:pt x="252406" y="9424"/>
                  </a:lnTo>
                  <a:lnTo>
                    <a:pt x="286487" y="8783"/>
                  </a:lnTo>
                  <a:lnTo>
                    <a:pt x="320471" y="13528"/>
                  </a:lnTo>
                  <a:lnTo>
                    <a:pt x="359355" y="24934"/>
                  </a:lnTo>
                  <a:lnTo>
                    <a:pt x="396482" y="41234"/>
                  </a:lnTo>
                  <a:lnTo>
                    <a:pt x="431755" y="61414"/>
                  </a:lnTo>
                  <a:lnTo>
                    <a:pt x="465073" y="84457"/>
                  </a:lnTo>
                  <a:lnTo>
                    <a:pt x="504668" y="116700"/>
                  </a:lnTo>
                  <a:lnTo>
                    <a:pt x="541726" y="151908"/>
                  </a:lnTo>
                  <a:lnTo>
                    <a:pt x="576414" y="189501"/>
                  </a:lnTo>
                  <a:lnTo>
                    <a:pt x="608901" y="228894"/>
                  </a:lnTo>
                  <a:lnTo>
                    <a:pt x="638505" y="268515"/>
                  </a:lnTo>
                  <a:lnTo>
                    <a:pt x="666329" y="309424"/>
                  </a:lnTo>
                  <a:lnTo>
                    <a:pt x="692448" y="351462"/>
                  </a:lnTo>
                  <a:lnTo>
                    <a:pt x="716935" y="394471"/>
                  </a:lnTo>
                  <a:lnTo>
                    <a:pt x="739863" y="438292"/>
                  </a:lnTo>
                  <a:lnTo>
                    <a:pt x="763376" y="487644"/>
                  </a:lnTo>
                  <a:lnTo>
                    <a:pt x="785125" y="537770"/>
                  </a:lnTo>
                  <a:lnTo>
                    <a:pt x="805534" y="588471"/>
                  </a:lnTo>
                  <a:lnTo>
                    <a:pt x="825027" y="639546"/>
                  </a:lnTo>
                  <a:lnTo>
                    <a:pt x="844029" y="690793"/>
                  </a:lnTo>
                  <a:lnTo>
                    <a:pt x="861336" y="738247"/>
                  </a:lnTo>
                  <a:lnTo>
                    <a:pt x="878306" y="785822"/>
                  </a:lnTo>
                  <a:lnTo>
                    <a:pt x="894940" y="833513"/>
                  </a:lnTo>
                  <a:lnTo>
                    <a:pt x="911241" y="881319"/>
                  </a:lnTo>
                  <a:lnTo>
                    <a:pt x="927213" y="929235"/>
                  </a:lnTo>
                  <a:lnTo>
                    <a:pt x="942856" y="977259"/>
                  </a:lnTo>
                  <a:lnTo>
                    <a:pt x="958175" y="1025388"/>
                  </a:lnTo>
                  <a:lnTo>
                    <a:pt x="973171" y="1073618"/>
                  </a:lnTo>
                  <a:lnTo>
                    <a:pt x="987848" y="1121946"/>
                  </a:lnTo>
                  <a:lnTo>
                    <a:pt x="1002208" y="1170369"/>
                  </a:lnTo>
                  <a:lnTo>
                    <a:pt x="1016254" y="1218885"/>
                  </a:lnTo>
                  <a:lnTo>
                    <a:pt x="1029515" y="1265788"/>
                  </a:lnTo>
                  <a:lnTo>
                    <a:pt x="1042494" y="1312771"/>
                  </a:lnTo>
                  <a:lnTo>
                    <a:pt x="1055195" y="1359829"/>
                  </a:lnTo>
                  <a:lnTo>
                    <a:pt x="1067625" y="1406961"/>
                  </a:lnTo>
                  <a:lnTo>
                    <a:pt x="1079788" y="1454162"/>
                  </a:lnTo>
                  <a:lnTo>
                    <a:pt x="1091690" y="1501431"/>
                  </a:lnTo>
                  <a:lnTo>
                    <a:pt x="1103337" y="1548764"/>
                  </a:lnTo>
                  <a:lnTo>
                    <a:pt x="1125887" y="1643609"/>
                  </a:lnTo>
                  <a:lnTo>
                    <a:pt x="1147482" y="1738675"/>
                  </a:lnTo>
                  <a:lnTo>
                    <a:pt x="1165822" y="1822891"/>
                  </a:lnTo>
                  <a:lnTo>
                    <a:pt x="1189875" y="1938555"/>
                  </a:lnTo>
                  <a:lnTo>
                    <a:pt x="1198575" y="1936142"/>
                  </a:lnTo>
                  <a:lnTo>
                    <a:pt x="1176874" y="1831583"/>
                  </a:lnTo>
                  <a:lnTo>
                    <a:pt x="1155421" y="1732894"/>
                  </a:lnTo>
                  <a:lnTo>
                    <a:pt x="1144337" y="1683629"/>
                  </a:lnTo>
                  <a:lnTo>
                    <a:pt x="1133005" y="1634421"/>
                  </a:lnTo>
                  <a:lnTo>
                    <a:pt x="1121417" y="1585273"/>
                  </a:lnTo>
                  <a:lnTo>
                    <a:pt x="1109568" y="1536188"/>
                  </a:lnTo>
                  <a:lnTo>
                    <a:pt x="1097449" y="1487169"/>
                  </a:lnTo>
                  <a:lnTo>
                    <a:pt x="1085055" y="1438219"/>
                  </a:lnTo>
                  <a:lnTo>
                    <a:pt x="1072377" y="1389341"/>
                  </a:lnTo>
                  <a:lnTo>
                    <a:pt x="1059408" y="1340538"/>
                  </a:lnTo>
                  <a:lnTo>
                    <a:pt x="1045805" y="1290583"/>
                  </a:lnTo>
                  <a:lnTo>
                    <a:pt x="1031884" y="1240715"/>
                  </a:lnTo>
                  <a:lnTo>
                    <a:pt x="1017642" y="1190938"/>
                  </a:lnTo>
                  <a:lnTo>
                    <a:pt x="1003074" y="1141256"/>
                  </a:lnTo>
                  <a:lnTo>
                    <a:pt x="988178" y="1091672"/>
                  </a:lnTo>
                  <a:lnTo>
                    <a:pt x="972948" y="1042190"/>
                  </a:lnTo>
                  <a:lnTo>
                    <a:pt x="957381" y="992813"/>
                  </a:lnTo>
                  <a:lnTo>
                    <a:pt x="941473" y="943545"/>
                  </a:lnTo>
                  <a:lnTo>
                    <a:pt x="925221" y="894390"/>
                  </a:lnTo>
                  <a:lnTo>
                    <a:pt x="908620" y="845351"/>
                  </a:lnTo>
                  <a:lnTo>
                    <a:pt x="875439" y="750245"/>
                  </a:lnTo>
                  <a:lnTo>
                    <a:pt x="859007" y="704057"/>
                  </a:lnTo>
                  <a:lnTo>
                    <a:pt x="842200" y="657968"/>
                  </a:lnTo>
                  <a:lnTo>
                    <a:pt x="824850" y="612078"/>
                  </a:lnTo>
                  <a:lnTo>
                    <a:pt x="806785" y="566485"/>
                  </a:lnTo>
                  <a:lnTo>
                    <a:pt x="787837" y="521291"/>
                  </a:lnTo>
                  <a:lnTo>
                    <a:pt x="767836" y="476594"/>
                  </a:lnTo>
                  <a:lnTo>
                    <a:pt x="746611" y="432494"/>
                  </a:lnTo>
                  <a:lnTo>
                    <a:pt x="723994" y="389092"/>
                  </a:lnTo>
                  <a:lnTo>
                    <a:pt x="699813" y="346486"/>
                  </a:lnTo>
                  <a:lnTo>
                    <a:pt x="673900" y="304777"/>
                  </a:lnTo>
                  <a:lnTo>
                    <a:pt x="642580" y="258978"/>
                  </a:lnTo>
                  <a:lnTo>
                    <a:pt x="609017" y="214740"/>
                  </a:lnTo>
                  <a:lnTo>
                    <a:pt x="573046" y="172464"/>
                  </a:lnTo>
                  <a:lnTo>
                    <a:pt x="534504" y="132552"/>
                  </a:lnTo>
                  <a:lnTo>
                    <a:pt x="500830" y="101862"/>
                  </a:lnTo>
                  <a:lnTo>
                    <a:pt x="465008" y="73486"/>
                  </a:lnTo>
                  <a:lnTo>
                    <a:pt x="426975" y="48265"/>
                  </a:lnTo>
                  <a:lnTo>
                    <a:pt x="386664" y="27040"/>
                  </a:lnTo>
                  <a:lnTo>
                    <a:pt x="318644" y="4484"/>
                  </a:lnTo>
                  <a:lnTo>
                    <a:pt x="283145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17853" y="3973423"/>
              <a:ext cx="577850" cy="1928495"/>
            </a:xfrm>
            <a:custGeom>
              <a:avLst/>
              <a:gdLst/>
              <a:ahLst/>
              <a:cxnLst/>
              <a:rect l="l" t="t" r="r" b="b"/>
              <a:pathLst>
                <a:path w="577850" h="1928495">
                  <a:moveTo>
                    <a:pt x="0" y="0"/>
                  </a:moveTo>
                  <a:lnTo>
                    <a:pt x="577735" y="1928342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75229" y="5207030"/>
              <a:ext cx="893444" cy="695960"/>
            </a:xfrm>
            <a:custGeom>
              <a:avLst/>
              <a:gdLst/>
              <a:ahLst/>
              <a:cxnLst/>
              <a:rect l="l" t="t" r="r" b="b"/>
              <a:pathLst>
                <a:path w="893445" h="695960">
                  <a:moveTo>
                    <a:pt x="200088" y="0"/>
                  </a:moveTo>
                  <a:lnTo>
                    <a:pt x="139750" y="5446"/>
                  </a:lnTo>
                  <a:lnTo>
                    <a:pt x="82461" y="24295"/>
                  </a:lnTo>
                  <a:lnTo>
                    <a:pt x="40154" y="57824"/>
                  </a:lnTo>
                  <a:lnTo>
                    <a:pt x="12458" y="104203"/>
                  </a:lnTo>
                  <a:lnTo>
                    <a:pt x="0" y="169949"/>
                  </a:lnTo>
                  <a:lnTo>
                    <a:pt x="1100" y="203646"/>
                  </a:lnTo>
                  <a:lnTo>
                    <a:pt x="17593" y="283755"/>
                  </a:lnTo>
                  <a:lnTo>
                    <a:pt x="34126" y="329295"/>
                  </a:lnTo>
                  <a:lnTo>
                    <a:pt x="54433" y="373363"/>
                  </a:lnTo>
                  <a:lnTo>
                    <a:pt x="77520" y="415836"/>
                  </a:lnTo>
                  <a:lnTo>
                    <a:pt x="106364" y="462510"/>
                  </a:lnTo>
                  <a:lnTo>
                    <a:pt x="137643" y="507675"/>
                  </a:lnTo>
                  <a:lnTo>
                    <a:pt x="171024" y="551370"/>
                  </a:lnTo>
                  <a:lnTo>
                    <a:pt x="206174" y="593633"/>
                  </a:lnTo>
                  <a:lnTo>
                    <a:pt x="242760" y="634504"/>
                  </a:lnTo>
                  <a:lnTo>
                    <a:pt x="271170" y="664316"/>
                  </a:lnTo>
                  <a:lnTo>
                    <a:pt x="303618" y="695934"/>
                  </a:lnTo>
                  <a:lnTo>
                    <a:pt x="307987" y="691578"/>
                  </a:lnTo>
                  <a:lnTo>
                    <a:pt x="271576" y="652517"/>
                  </a:lnTo>
                  <a:lnTo>
                    <a:pt x="238461" y="616145"/>
                  </a:lnTo>
                  <a:lnTo>
                    <a:pt x="206094" y="579178"/>
                  </a:lnTo>
                  <a:lnTo>
                    <a:pt x="174771" y="541353"/>
                  </a:lnTo>
                  <a:lnTo>
                    <a:pt x="144789" y="502407"/>
                  </a:lnTo>
                  <a:lnTo>
                    <a:pt x="116446" y="462076"/>
                  </a:lnTo>
                  <a:lnTo>
                    <a:pt x="88623" y="418071"/>
                  </a:lnTo>
                  <a:lnTo>
                    <a:pt x="63372" y="372397"/>
                  </a:lnTo>
                  <a:lnTo>
                    <a:pt x="41579" y="325040"/>
                  </a:lnTo>
                  <a:lnTo>
                    <a:pt x="24129" y="275983"/>
                  </a:lnTo>
                  <a:lnTo>
                    <a:pt x="9524" y="205300"/>
                  </a:lnTo>
                  <a:lnTo>
                    <a:pt x="8310" y="169207"/>
                  </a:lnTo>
                  <a:lnTo>
                    <a:pt x="12598" y="133426"/>
                  </a:lnTo>
                  <a:lnTo>
                    <a:pt x="31778" y="83346"/>
                  </a:lnTo>
                  <a:lnTo>
                    <a:pt x="67398" y="43459"/>
                  </a:lnTo>
                  <a:lnTo>
                    <a:pt x="118546" y="19054"/>
                  </a:lnTo>
                  <a:lnTo>
                    <a:pt x="174751" y="9499"/>
                  </a:lnTo>
                  <a:lnTo>
                    <a:pt x="206384" y="8107"/>
                  </a:lnTo>
                  <a:lnTo>
                    <a:pt x="237972" y="9415"/>
                  </a:lnTo>
                  <a:lnTo>
                    <a:pt x="300278" y="20104"/>
                  </a:lnTo>
                  <a:lnTo>
                    <a:pt x="367380" y="44286"/>
                  </a:lnTo>
                  <a:lnTo>
                    <a:pt x="429844" y="78803"/>
                  </a:lnTo>
                  <a:lnTo>
                    <a:pt x="466234" y="104338"/>
                  </a:lnTo>
                  <a:lnTo>
                    <a:pt x="500764" y="132329"/>
                  </a:lnTo>
                  <a:lnTo>
                    <a:pt x="533575" y="162351"/>
                  </a:lnTo>
                  <a:lnTo>
                    <a:pt x="564807" y="193979"/>
                  </a:lnTo>
                  <a:lnTo>
                    <a:pt x="602573" y="236068"/>
                  </a:lnTo>
                  <a:lnTo>
                    <a:pt x="638313" y="279893"/>
                  </a:lnTo>
                  <a:lnTo>
                    <a:pt x="672240" y="325155"/>
                  </a:lnTo>
                  <a:lnTo>
                    <a:pt x="704570" y="371551"/>
                  </a:lnTo>
                  <a:lnTo>
                    <a:pt x="731060" y="411850"/>
                  </a:lnTo>
                  <a:lnTo>
                    <a:pt x="756637" y="452734"/>
                  </a:lnTo>
                  <a:lnTo>
                    <a:pt x="781370" y="494139"/>
                  </a:lnTo>
                  <a:lnTo>
                    <a:pt x="805326" y="536003"/>
                  </a:lnTo>
                  <a:lnTo>
                    <a:pt x="828573" y="578261"/>
                  </a:lnTo>
                  <a:lnTo>
                    <a:pt x="879097" y="674474"/>
                  </a:lnTo>
                  <a:lnTo>
                    <a:pt x="889952" y="694639"/>
                  </a:lnTo>
                  <a:lnTo>
                    <a:pt x="893305" y="692518"/>
                  </a:lnTo>
                  <a:lnTo>
                    <a:pt x="892238" y="690118"/>
                  </a:lnTo>
                  <a:lnTo>
                    <a:pt x="874897" y="652907"/>
                  </a:lnTo>
                  <a:lnTo>
                    <a:pt x="856397" y="616204"/>
                  </a:lnTo>
                  <a:lnTo>
                    <a:pt x="837104" y="579900"/>
                  </a:lnTo>
                  <a:lnTo>
                    <a:pt x="817384" y="543890"/>
                  </a:lnTo>
                  <a:lnTo>
                    <a:pt x="781259" y="480396"/>
                  </a:lnTo>
                  <a:lnTo>
                    <a:pt x="743343" y="417969"/>
                  </a:lnTo>
                  <a:lnTo>
                    <a:pt x="716935" y="377016"/>
                  </a:lnTo>
                  <a:lnTo>
                    <a:pt x="689510" y="336709"/>
                  </a:lnTo>
                  <a:lnTo>
                    <a:pt x="660949" y="297202"/>
                  </a:lnTo>
                  <a:lnTo>
                    <a:pt x="631135" y="258650"/>
                  </a:lnTo>
                  <a:lnTo>
                    <a:pt x="599947" y="221208"/>
                  </a:lnTo>
                  <a:lnTo>
                    <a:pt x="568184" y="186108"/>
                  </a:lnTo>
                  <a:lnTo>
                    <a:pt x="534765" y="152555"/>
                  </a:lnTo>
                  <a:lnTo>
                    <a:pt x="499546" y="120931"/>
                  </a:lnTo>
                  <a:lnTo>
                    <a:pt x="462381" y="91617"/>
                  </a:lnTo>
                  <a:lnTo>
                    <a:pt x="398632" y="50977"/>
                  </a:lnTo>
                  <a:lnTo>
                    <a:pt x="329501" y="20472"/>
                  </a:lnTo>
                  <a:lnTo>
                    <a:pt x="265680" y="4611"/>
                  </a:lnTo>
                  <a:lnTo>
                    <a:pt x="233000" y="857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ADB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27000" y="5221481"/>
              <a:ext cx="435609" cy="677545"/>
            </a:xfrm>
            <a:custGeom>
              <a:avLst/>
              <a:gdLst/>
              <a:ahLst/>
              <a:cxnLst/>
              <a:rect l="l" t="t" r="r" b="b"/>
              <a:pathLst>
                <a:path w="435610" h="677545">
                  <a:moveTo>
                    <a:pt x="0" y="0"/>
                  </a:moveTo>
                  <a:lnTo>
                    <a:pt x="435597" y="677379"/>
                  </a:lnTo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96002" y="4531655"/>
              <a:ext cx="105841" cy="1058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883158" y="3066710"/>
              <a:ext cx="105841" cy="1058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96573" y="3383931"/>
              <a:ext cx="74129" cy="7416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80182" y="2864679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30">
                  <a:moveTo>
                    <a:pt x="70472" y="0"/>
                  </a:moveTo>
                  <a:lnTo>
                    <a:pt x="3898" y="0"/>
                  </a:lnTo>
                  <a:lnTo>
                    <a:pt x="0" y="3898"/>
                  </a:lnTo>
                  <a:lnTo>
                    <a:pt x="0" y="70472"/>
                  </a:lnTo>
                  <a:lnTo>
                    <a:pt x="3898" y="74383"/>
                  </a:lnTo>
                  <a:lnTo>
                    <a:pt x="8724" y="74383"/>
                  </a:lnTo>
                  <a:lnTo>
                    <a:pt x="70472" y="74383"/>
                  </a:lnTo>
                  <a:lnTo>
                    <a:pt x="74383" y="70472"/>
                  </a:lnTo>
                  <a:lnTo>
                    <a:pt x="74383" y="3898"/>
                  </a:lnTo>
                  <a:lnTo>
                    <a:pt x="70472" y="0"/>
                  </a:lnTo>
                  <a:close/>
                </a:path>
              </a:pathLst>
            </a:custGeom>
            <a:solidFill>
              <a:srgbClr val="E3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1730197"/>
              <a:ext cx="11520170" cy="4749800"/>
            </a:xfrm>
            <a:custGeom>
              <a:avLst/>
              <a:gdLst/>
              <a:ahLst/>
              <a:cxnLst/>
              <a:rect l="l" t="t" r="r" b="b"/>
              <a:pathLst>
                <a:path w="11520170" h="4749800">
                  <a:moveTo>
                    <a:pt x="2106194" y="3987800"/>
                  </a:moveTo>
                  <a:lnTo>
                    <a:pt x="1207874" y="3987800"/>
                  </a:lnTo>
                  <a:lnTo>
                    <a:pt x="1159558" y="4000500"/>
                  </a:lnTo>
                  <a:lnTo>
                    <a:pt x="106918" y="4064000"/>
                  </a:lnTo>
                  <a:lnTo>
                    <a:pt x="0" y="4089400"/>
                  </a:lnTo>
                  <a:lnTo>
                    <a:pt x="0" y="4749800"/>
                  </a:lnTo>
                  <a:lnTo>
                    <a:pt x="11520004" y="4749800"/>
                  </a:lnTo>
                  <a:lnTo>
                    <a:pt x="11520004" y="4178300"/>
                  </a:lnTo>
                  <a:lnTo>
                    <a:pt x="4809274" y="4178300"/>
                  </a:lnTo>
                  <a:lnTo>
                    <a:pt x="4758458" y="4165600"/>
                  </a:lnTo>
                  <a:lnTo>
                    <a:pt x="4502642" y="4165600"/>
                  </a:lnTo>
                  <a:lnTo>
                    <a:pt x="4451163" y="4152900"/>
                  </a:lnTo>
                  <a:lnTo>
                    <a:pt x="4296179" y="4152900"/>
                  </a:lnTo>
                  <a:lnTo>
                    <a:pt x="4244350" y="4140200"/>
                  </a:lnTo>
                  <a:lnTo>
                    <a:pt x="4088424" y="4140200"/>
                  </a:lnTo>
                  <a:lnTo>
                    <a:pt x="4036317" y="4127500"/>
                  </a:lnTo>
                  <a:lnTo>
                    <a:pt x="3931935" y="4127500"/>
                  </a:lnTo>
                  <a:lnTo>
                    <a:pt x="3879669" y="4114800"/>
                  </a:lnTo>
                  <a:lnTo>
                    <a:pt x="3775008" y="4114800"/>
                  </a:lnTo>
                  <a:lnTo>
                    <a:pt x="3722623" y="4102100"/>
                  </a:lnTo>
                  <a:lnTo>
                    <a:pt x="3617765" y="4102100"/>
                  </a:lnTo>
                  <a:lnTo>
                    <a:pt x="3565302" y="4089400"/>
                  </a:lnTo>
                  <a:lnTo>
                    <a:pt x="3302825" y="4076700"/>
                  </a:lnTo>
                  <a:lnTo>
                    <a:pt x="3197844" y="4064000"/>
                  </a:lnTo>
                  <a:lnTo>
                    <a:pt x="3145374" y="4064000"/>
                  </a:lnTo>
                  <a:lnTo>
                    <a:pt x="3092924" y="4051300"/>
                  </a:lnTo>
                  <a:lnTo>
                    <a:pt x="2988101" y="4051300"/>
                  </a:lnTo>
                  <a:lnTo>
                    <a:pt x="2935738" y="4038600"/>
                  </a:lnTo>
                  <a:lnTo>
                    <a:pt x="2778894" y="4038600"/>
                  </a:lnTo>
                  <a:lnTo>
                    <a:pt x="2726709" y="4025900"/>
                  </a:lnTo>
                  <a:lnTo>
                    <a:pt x="2622514" y="4025900"/>
                  </a:lnTo>
                  <a:lnTo>
                    <a:pt x="2570513" y="4013200"/>
                  </a:lnTo>
                  <a:lnTo>
                    <a:pt x="2414946" y="4013200"/>
                  </a:lnTo>
                  <a:lnTo>
                    <a:pt x="2363251" y="4000500"/>
                  </a:lnTo>
                  <a:lnTo>
                    <a:pt x="2157401" y="4000500"/>
                  </a:lnTo>
                  <a:lnTo>
                    <a:pt x="2106194" y="3987800"/>
                  </a:lnTo>
                  <a:close/>
                </a:path>
                <a:path w="11520170" h="4749800">
                  <a:moveTo>
                    <a:pt x="11520004" y="0"/>
                  </a:moveTo>
                  <a:lnTo>
                    <a:pt x="11492890" y="12700"/>
                  </a:lnTo>
                  <a:lnTo>
                    <a:pt x="11462184" y="25400"/>
                  </a:lnTo>
                  <a:lnTo>
                    <a:pt x="11431907" y="50800"/>
                  </a:lnTo>
                  <a:lnTo>
                    <a:pt x="11402050" y="63500"/>
                  </a:lnTo>
                  <a:lnTo>
                    <a:pt x="11372604" y="88900"/>
                  </a:lnTo>
                  <a:lnTo>
                    <a:pt x="11343562" y="114300"/>
                  </a:lnTo>
                  <a:lnTo>
                    <a:pt x="11314915" y="127000"/>
                  </a:lnTo>
                  <a:lnTo>
                    <a:pt x="11286656" y="152400"/>
                  </a:lnTo>
                  <a:lnTo>
                    <a:pt x="11258775" y="177800"/>
                  </a:lnTo>
                  <a:lnTo>
                    <a:pt x="11231264" y="190500"/>
                  </a:lnTo>
                  <a:lnTo>
                    <a:pt x="11204117" y="215900"/>
                  </a:lnTo>
                  <a:lnTo>
                    <a:pt x="11177323" y="241300"/>
                  </a:lnTo>
                  <a:lnTo>
                    <a:pt x="11150876" y="254000"/>
                  </a:lnTo>
                  <a:lnTo>
                    <a:pt x="11124767" y="279400"/>
                  </a:lnTo>
                  <a:lnTo>
                    <a:pt x="11098987" y="304800"/>
                  </a:lnTo>
                  <a:lnTo>
                    <a:pt x="11073529" y="330200"/>
                  </a:lnTo>
                  <a:lnTo>
                    <a:pt x="11048384" y="342900"/>
                  </a:lnTo>
                  <a:lnTo>
                    <a:pt x="11023545" y="368300"/>
                  </a:lnTo>
                  <a:lnTo>
                    <a:pt x="10999002" y="393700"/>
                  </a:lnTo>
                  <a:lnTo>
                    <a:pt x="10974748" y="419100"/>
                  </a:lnTo>
                  <a:lnTo>
                    <a:pt x="10950775" y="444500"/>
                  </a:lnTo>
                  <a:lnTo>
                    <a:pt x="10927074" y="457200"/>
                  </a:lnTo>
                  <a:lnTo>
                    <a:pt x="10880457" y="508000"/>
                  </a:lnTo>
                  <a:lnTo>
                    <a:pt x="10834831" y="558800"/>
                  </a:lnTo>
                  <a:lnTo>
                    <a:pt x="10790131" y="609600"/>
                  </a:lnTo>
                  <a:lnTo>
                    <a:pt x="10746291" y="660400"/>
                  </a:lnTo>
                  <a:lnTo>
                    <a:pt x="10703246" y="711200"/>
                  </a:lnTo>
                  <a:lnTo>
                    <a:pt x="10640025" y="787400"/>
                  </a:lnTo>
                  <a:lnTo>
                    <a:pt x="10598681" y="838200"/>
                  </a:lnTo>
                  <a:lnTo>
                    <a:pt x="10557901" y="889000"/>
                  </a:lnTo>
                  <a:lnTo>
                    <a:pt x="10517622" y="939800"/>
                  </a:lnTo>
                  <a:lnTo>
                    <a:pt x="10477776" y="990600"/>
                  </a:lnTo>
                  <a:lnTo>
                    <a:pt x="10418680" y="1066800"/>
                  </a:lnTo>
                  <a:lnTo>
                    <a:pt x="10399127" y="1104900"/>
                  </a:lnTo>
                  <a:lnTo>
                    <a:pt x="10282772" y="1257300"/>
                  </a:lnTo>
                  <a:lnTo>
                    <a:pt x="10263464" y="1295400"/>
                  </a:lnTo>
                  <a:lnTo>
                    <a:pt x="10205518" y="1371600"/>
                  </a:lnTo>
                  <a:lnTo>
                    <a:pt x="10127904" y="1485900"/>
                  </a:lnTo>
                  <a:lnTo>
                    <a:pt x="10088798" y="1536700"/>
                  </a:lnTo>
                  <a:lnTo>
                    <a:pt x="10069142" y="1574800"/>
                  </a:lnTo>
                  <a:lnTo>
                    <a:pt x="10009662" y="1651000"/>
                  </a:lnTo>
                  <a:lnTo>
                    <a:pt x="9989638" y="1689100"/>
                  </a:lnTo>
                  <a:lnTo>
                    <a:pt x="9969501" y="1714500"/>
                  </a:lnTo>
                  <a:lnTo>
                    <a:pt x="9928856" y="1765300"/>
                  </a:lnTo>
                  <a:lnTo>
                    <a:pt x="9908333" y="1803400"/>
                  </a:lnTo>
                  <a:lnTo>
                    <a:pt x="9887664" y="1828800"/>
                  </a:lnTo>
                  <a:lnTo>
                    <a:pt x="9845857" y="1879600"/>
                  </a:lnTo>
                  <a:lnTo>
                    <a:pt x="9824702" y="1917700"/>
                  </a:lnTo>
                  <a:lnTo>
                    <a:pt x="9803370" y="1943100"/>
                  </a:lnTo>
                  <a:lnTo>
                    <a:pt x="9781851" y="1968500"/>
                  </a:lnTo>
                  <a:lnTo>
                    <a:pt x="9760138" y="1993900"/>
                  </a:lnTo>
                  <a:lnTo>
                    <a:pt x="9738222" y="2032000"/>
                  </a:lnTo>
                  <a:lnTo>
                    <a:pt x="9716096" y="2057400"/>
                  </a:lnTo>
                  <a:lnTo>
                    <a:pt x="9693750" y="2082800"/>
                  </a:lnTo>
                  <a:lnTo>
                    <a:pt x="9671177" y="2108200"/>
                  </a:lnTo>
                  <a:lnTo>
                    <a:pt x="9648369" y="2146300"/>
                  </a:lnTo>
                  <a:lnTo>
                    <a:pt x="9625317" y="2171700"/>
                  </a:lnTo>
                  <a:lnTo>
                    <a:pt x="9602013" y="2197100"/>
                  </a:lnTo>
                  <a:lnTo>
                    <a:pt x="9578450" y="2222500"/>
                  </a:lnTo>
                  <a:lnTo>
                    <a:pt x="9554618" y="2260600"/>
                  </a:lnTo>
                  <a:lnTo>
                    <a:pt x="9530510" y="2286000"/>
                  </a:lnTo>
                  <a:lnTo>
                    <a:pt x="9506117" y="2311400"/>
                  </a:lnTo>
                  <a:lnTo>
                    <a:pt x="9481431" y="2336800"/>
                  </a:lnTo>
                  <a:lnTo>
                    <a:pt x="9456445" y="2374900"/>
                  </a:lnTo>
                  <a:lnTo>
                    <a:pt x="9431149" y="2400300"/>
                  </a:lnTo>
                  <a:lnTo>
                    <a:pt x="9405536" y="2425700"/>
                  </a:lnTo>
                  <a:lnTo>
                    <a:pt x="9379598" y="2451100"/>
                  </a:lnTo>
                  <a:lnTo>
                    <a:pt x="9353325" y="2476500"/>
                  </a:lnTo>
                  <a:lnTo>
                    <a:pt x="9326711" y="2514600"/>
                  </a:lnTo>
                  <a:lnTo>
                    <a:pt x="9299747" y="2540000"/>
                  </a:lnTo>
                  <a:lnTo>
                    <a:pt x="9272425" y="2565400"/>
                  </a:lnTo>
                  <a:lnTo>
                    <a:pt x="9244736" y="2590800"/>
                  </a:lnTo>
                  <a:lnTo>
                    <a:pt x="9216672" y="2616200"/>
                  </a:lnTo>
                  <a:lnTo>
                    <a:pt x="9188225" y="2654300"/>
                  </a:lnTo>
                  <a:lnTo>
                    <a:pt x="9159388" y="2679700"/>
                  </a:lnTo>
                  <a:lnTo>
                    <a:pt x="9130151" y="2705100"/>
                  </a:lnTo>
                  <a:lnTo>
                    <a:pt x="9100507" y="2730500"/>
                  </a:lnTo>
                  <a:lnTo>
                    <a:pt x="9070447" y="2755900"/>
                  </a:lnTo>
                  <a:lnTo>
                    <a:pt x="9039964" y="2794000"/>
                  </a:lnTo>
                  <a:lnTo>
                    <a:pt x="9009048" y="2819400"/>
                  </a:lnTo>
                  <a:lnTo>
                    <a:pt x="8977692" y="2844800"/>
                  </a:lnTo>
                  <a:lnTo>
                    <a:pt x="8945888" y="2870200"/>
                  </a:lnTo>
                  <a:lnTo>
                    <a:pt x="8913627" y="2895600"/>
                  </a:lnTo>
                  <a:lnTo>
                    <a:pt x="8880902" y="2921000"/>
                  </a:lnTo>
                  <a:lnTo>
                    <a:pt x="8847703" y="2946400"/>
                  </a:lnTo>
                  <a:lnTo>
                    <a:pt x="8814024" y="2971800"/>
                  </a:lnTo>
                  <a:lnTo>
                    <a:pt x="8779855" y="2997200"/>
                  </a:lnTo>
                  <a:lnTo>
                    <a:pt x="8745188" y="3035300"/>
                  </a:lnTo>
                  <a:lnTo>
                    <a:pt x="8710016" y="3060700"/>
                  </a:lnTo>
                  <a:lnTo>
                    <a:pt x="8674330" y="3086100"/>
                  </a:lnTo>
                  <a:lnTo>
                    <a:pt x="8638122" y="3111500"/>
                  </a:lnTo>
                  <a:lnTo>
                    <a:pt x="8564106" y="3162300"/>
                  </a:lnTo>
                  <a:lnTo>
                    <a:pt x="8487904" y="3213100"/>
                  </a:lnTo>
                  <a:lnTo>
                    <a:pt x="8409450" y="3263900"/>
                  </a:lnTo>
                  <a:lnTo>
                    <a:pt x="8328678" y="3314700"/>
                  </a:lnTo>
                  <a:lnTo>
                    <a:pt x="8245523" y="3365500"/>
                  </a:lnTo>
                  <a:lnTo>
                    <a:pt x="8159919" y="3416300"/>
                  </a:lnTo>
                  <a:lnTo>
                    <a:pt x="8116178" y="3429000"/>
                  </a:lnTo>
                  <a:lnTo>
                    <a:pt x="8026778" y="3479800"/>
                  </a:lnTo>
                  <a:lnTo>
                    <a:pt x="7934765" y="3530600"/>
                  </a:lnTo>
                  <a:lnTo>
                    <a:pt x="7840074" y="3581400"/>
                  </a:lnTo>
                  <a:lnTo>
                    <a:pt x="7791704" y="3594100"/>
                  </a:lnTo>
                  <a:lnTo>
                    <a:pt x="7692873" y="3644900"/>
                  </a:lnTo>
                  <a:lnTo>
                    <a:pt x="7591200" y="3695700"/>
                  </a:lnTo>
                  <a:lnTo>
                    <a:pt x="7539278" y="3708400"/>
                  </a:lnTo>
                  <a:lnTo>
                    <a:pt x="7433219" y="3759200"/>
                  </a:lnTo>
                  <a:lnTo>
                    <a:pt x="7379067" y="3771900"/>
                  </a:lnTo>
                  <a:lnTo>
                    <a:pt x="7268475" y="3822700"/>
                  </a:lnTo>
                  <a:lnTo>
                    <a:pt x="7212020" y="3835400"/>
                  </a:lnTo>
                  <a:lnTo>
                    <a:pt x="7154780" y="3860800"/>
                  </a:lnTo>
                  <a:lnTo>
                    <a:pt x="7096747" y="3873500"/>
                  </a:lnTo>
                  <a:lnTo>
                    <a:pt x="6978273" y="3924300"/>
                  </a:lnTo>
                  <a:lnTo>
                    <a:pt x="6917814" y="3937000"/>
                  </a:lnTo>
                  <a:lnTo>
                    <a:pt x="6856530" y="3962400"/>
                  </a:lnTo>
                  <a:lnTo>
                    <a:pt x="6794413" y="3975100"/>
                  </a:lnTo>
                  <a:lnTo>
                    <a:pt x="6731454" y="4000500"/>
                  </a:lnTo>
                  <a:lnTo>
                    <a:pt x="6647369" y="4025900"/>
                  </a:lnTo>
                  <a:lnTo>
                    <a:pt x="6604868" y="4025900"/>
                  </a:lnTo>
                  <a:lnTo>
                    <a:pt x="6431908" y="4076700"/>
                  </a:lnTo>
                  <a:lnTo>
                    <a:pt x="6387952" y="4076700"/>
                  </a:lnTo>
                  <a:lnTo>
                    <a:pt x="6299214" y="4102100"/>
                  </a:lnTo>
                  <a:lnTo>
                    <a:pt x="6254441" y="4102100"/>
                  </a:lnTo>
                  <a:lnTo>
                    <a:pt x="6209404" y="4114800"/>
                  </a:lnTo>
                  <a:lnTo>
                    <a:pt x="6164109" y="4114800"/>
                  </a:lnTo>
                  <a:lnTo>
                    <a:pt x="6118559" y="4127500"/>
                  </a:lnTo>
                  <a:lnTo>
                    <a:pt x="6072759" y="4127500"/>
                  </a:lnTo>
                  <a:lnTo>
                    <a:pt x="6026714" y="4140200"/>
                  </a:lnTo>
                  <a:lnTo>
                    <a:pt x="5933907" y="4140200"/>
                  </a:lnTo>
                  <a:lnTo>
                    <a:pt x="5887155" y="4152900"/>
                  </a:lnTo>
                  <a:lnTo>
                    <a:pt x="5792973" y="4152900"/>
                  </a:lnTo>
                  <a:lnTo>
                    <a:pt x="5745553" y="4165600"/>
                  </a:lnTo>
                  <a:lnTo>
                    <a:pt x="5602032" y="4165600"/>
                  </a:lnTo>
                  <a:lnTo>
                    <a:pt x="5553787" y="4178300"/>
                  </a:lnTo>
                  <a:lnTo>
                    <a:pt x="11520004" y="4178300"/>
                  </a:lnTo>
                  <a:lnTo>
                    <a:pt x="11520004" y="0"/>
                  </a:lnTo>
                  <a:close/>
                </a:path>
              </a:pathLst>
            </a:custGeom>
            <a:solidFill>
              <a:srgbClr val="D1D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1362" y="548316"/>
              <a:ext cx="1156970" cy="432434"/>
            </a:xfrm>
            <a:custGeom>
              <a:avLst/>
              <a:gdLst/>
              <a:ahLst/>
              <a:cxnLst/>
              <a:rect l="l" t="t" r="r" b="b"/>
              <a:pathLst>
                <a:path w="1156970" h="432434">
                  <a:moveTo>
                    <a:pt x="1128115" y="432432"/>
                  </a:moveTo>
                  <a:lnTo>
                    <a:pt x="0" y="432432"/>
                  </a:lnTo>
                  <a:lnTo>
                    <a:pt x="26944" y="401733"/>
                  </a:lnTo>
                  <a:lnTo>
                    <a:pt x="45966" y="384151"/>
                  </a:lnTo>
                  <a:lnTo>
                    <a:pt x="66099" y="373072"/>
                  </a:lnTo>
                  <a:lnTo>
                    <a:pt x="96380" y="361883"/>
                  </a:lnTo>
                  <a:lnTo>
                    <a:pt x="130920" y="356798"/>
                  </a:lnTo>
                  <a:lnTo>
                    <a:pt x="158904" y="361247"/>
                  </a:lnTo>
                  <a:lnTo>
                    <a:pt x="182802" y="364122"/>
                  </a:lnTo>
                  <a:lnTo>
                    <a:pt x="205084" y="354312"/>
                  </a:lnTo>
                  <a:lnTo>
                    <a:pt x="228218" y="320710"/>
                  </a:lnTo>
                  <a:lnTo>
                    <a:pt x="244839" y="284405"/>
                  </a:lnTo>
                  <a:lnTo>
                    <a:pt x="263666" y="248205"/>
                  </a:lnTo>
                  <a:lnTo>
                    <a:pt x="289467" y="217683"/>
                  </a:lnTo>
                  <a:lnTo>
                    <a:pt x="327012" y="198409"/>
                  </a:lnTo>
                  <a:lnTo>
                    <a:pt x="385690" y="195989"/>
                  </a:lnTo>
                  <a:lnTo>
                    <a:pt x="426642" y="213066"/>
                  </a:lnTo>
                  <a:lnTo>
                    <a:pt x="458380" y="230822"/>
                  </a:lnTo>
                  <a:lnTo>
                    <a:pt x="489419" y="230438"/>
                  </a:lnTo>
                  <a:lnTo>
                    <a:pt x="512543" y="207328"/>
                  </a:lnTo>
                  <a:lnTo>
                    <a:pt x="528110" y="169810"/>
                  </a:lnTo>
                  <a:lnTo>
                    <a:pt x="543744" y="124198"/>
                  </a:lnTo>
                  <a:lnTo>
                    <a:pt x="567067" y="76806"/>
                  </a:lnTo>
                  <a:lnTo>
                    <a:pt x="596301" y="43837"/>
                  </a:lnTo>
                  <a:lnTo>
                    <a:pt x="634780" y="18598"/>
                  </a:lnTo>
                  <a:lnTo>
                    <a:pt x="678391" y="3262"/>
                  </a:lnTo>
                  <a:lnTo>
                    <a:pt x="723023" y="0"/>
                  </a:lnTo>
                  <a:lnTo>
                    <a:pt x="764565" y="10982"/>
                  </a:lnTo>
                  <a:lnTo>
                    <a:pt x="820686" y="48698"/>
                  </a:lnTo>
                  <a:lnTo>
                    <a:pt x="853873" y="89983"/>
                  </a:lnTo>
                  <a:lnTo>
                    <a:pt x="873087" y="130274"/>
                  </a:lnTo>
                  <a:lnTo>
                    <a:pt x="887290" y="165011"/>
                  </a:lnTo>
                  <a:lnTo>
                    <a:pt x="905446" y="189633"/>
                  </a:lnTo>
                  <a:lnTo>
                    <a:pt x="924640" y="195163"/>
                  </a:lnTo>
                  <a:lnTo>
                    <a:pt x="949175" y="190416"/>
                  </a:lnTo>
                  <a:lnTo>
                    <a:pt x="978370" y="181541"/>
                  </a:lnTo>
                  <a:lnTo>
                    <a:pt x="1011543" y="174692"/>
                  </a:lnTo>
                  <a:lnTo>
                    <a:pt x="1048012" y="176019"/>
                  </a:lnTo>
                  <a:lnTo>
                    <a:pt x="1087097" y="191674"/>
                  </a:lnTo>
                  <a:lnTo>
                    <a:pt x="1128115" y="227809"/>
                  </a:lnTo>
                  <a:lnTo>
                    <a:pt x="1156458" y="292652"/>
                  </a:lnTo>
                  <a:lnTo>
                    <a:pt x="1153309" y="359338"/>
                  </a:lnTo>
                  <a:lnTo>
                    <a:pt x="1137563" y="411416"/>
                  </a:lnTo>
                  <a:lnTo>
                    <a:pt x="1128115" y="432432"/>
                  </a:lnTo>
                  <a:close/>
                </a:path>
              </a:pathLst>
            </a:custGeom>
            <a:ln w="6807">
              <a:solidFill>
                <a:srgbClr val="ADBAF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58441" y="539994"/>
              <a:ext cx="105829" cy="10589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863629" y="1209958"/>
              <a:ext cx="105841" cy="10589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277258" y="1000560"/>
              <a:ext cx="74129" cy="7416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175299" y="2192734"/>
            <a:ext cx="4961890" cy="125285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800"/>
              </a:spcBef>
            </a:pPr>
            <a:r>
              <a:rPr sz="4300" spc="-30" dirty="0"/>
              <a:t>Jak </a:t>
            </a:r>
            <a:r>
              <a:rPr sz="4300" spc="-10" dirty="0"/>
              <a:t>zorganizować  </a:t>
            </a:r>
            <a:r>
              <a:rPr sz="4300" dirty="0"/>
              <a:t>przestrzeń</a:t>
            </a:r>
            <a:r>
              <a:rPr sz="4300" spc="-70" dirty="0"/>
              <a:t> </a:t>
            </a:r>
            <a:r>
              <a:rPr sz="4300" spc="10" dirty="0"/>
              <a:t>klasy?</a:t>
            </a:r>
            <a:endParaRPr sz="4300" dirty="0"/>
          </a:p>
        </p:txBody>
      </p:sp>
      <p:grpSp>
        <p:nvGrpSpPr>
          <p:cNvPr id="34" name="object 34"/>
          <p:cNvGrpSpPr/>
          <p:nvPr/>
        </p:nvGrpSpPr>
        <p:grpSpPr>
          <a:xfrm>
            <a:off x="226510" y="0"/>
            <a:ext cx="11294110" cy="6402705"/>
            <a:chOff x="226510" y="0"/>
            <a:chExt cx="11294110" cy="6402705"/>
          </a:xfrm>
        </p:grpSpPr>
        <p:sp>
          <p:nvSpPr>
            <p:cNvPr id="35" name="object 35"/>
            <p:cNvSpPr/>
            <p:nvPr/>
          </p:nvSpPr>
          <p:spPr>
            <a:xfrm>
              <a:off x="2213998" y="0"/>
              <a:ext cx="9306560" cy="2315210"/>
            </a:xfrm>
            <a:custGeom>
              <a:avLst/>
              <a:gdLst/>
              <a:ahLst/>
              <a:cxnLst/>
              <a:rect l="l" t="t" r="r" b="b"/>
              <a:pathLst>
                <a:path w="9306560" h="2315210">
                  <a:moveTo>
                    <a:pt x="9306001" y="0"/>
                  </a:moveTo>
                  <a:lnTo>
                    <a:pt x="0" y="0"/>
                  </a:lnTo>
                  <a:lnTo>
                    <a:pt x="296440" y="198054"/>
                  </a:lnTo>
                  <a:lnTo>
                    <a:pt x="563865" y="304084"/>
                  </a:lnTo>
                  <a:lnTo>
                    <a:pt x="954028" y="354099"/>
                  </a:lnTo>
                  <a:lnTo>
                    <a:pt x="1618678" y="384111"/>
                  </a:lnTo>
                  <a:lnTo>
                    <a:pt x="1667314" y="385760"/>
                  </a:lnTo>
                  <a:lnTo>
                    <a:pt x="1716259" y="387082"/>
                  </a:lnTo>
                  <a:lnTo>
                    <a:pt x="1765501" y="388089"/>
                  </a:lnTo>
                  <a:lnTo>
                    <a:pt x="1815026" y="388794"/>
                  </a:lnTo>
                  <a:lnTo>
                    <a:pt x="1864819" y="389208"/>
                  </a:lnTo>
                  <a:lnTo>
                    <a:pt x="1914867" y="389343"/>
                  </a:lnTo>
                  <a:lnTo>
                    <a:pt x="2014086" y="388843"/>
                  </a:lnTo>
                  <a:lnTo>
                    <a:pt x="2114170" y="387405"/>
                  </a:lnTo>
                  <a:lnTo>
                    <a:pt x="2215033" y="385123"/>
                  </a:lnTo>
                  <a:lnTo>
                    <a:pt x="2316586" y="382090"/>
                  </a:lnTo>
                  <a:lnTo>
                    <a:pt x="2418740" y="378401"/>
                  </a:lnTo>
                  <a:lnTo>
                    <a:pt x="2572904" y="371839"/>
                  </a:lnTo>
                  <a:lnTo>
                    <a:pt x="2779733" y="361666"/>
                  </a:lnTo>
                  <a:lnTo>
                    <a:pt x="3350522" y="331110"/>
                  </a:lnTo>
                  <a:lnTo>
                    <a:pt x="3505309" y="323597"/>
                  </a:lnTo>
                  <a:lnTo>
                    <a:pt x="3659153" y="317034"/>
                  </a:lnTo>
                  <a:lnTo>
                    <a:pt x="3761042" y="313342"/>
                  </a:lnTo>
                  <a:lnTo>
                    <a:pt x="3862289" y="310307"/>
                  </a:lnTo>
                  <a:lnTo>
                    <a:pt x="3962805" y="308022"/>
                  </a:lnTo>
                  <a:lnTo>
                    <a:pt x="4062498" y="306583"/>
                  </a:lnTo>
                  <a:lnTo>
                    <a:pt x="4161281" y="306082"/>
                  </a:lnTo>
                  <a:lnTo>
                    <a:pt x="4216416" y="306248"/>
                  </a:lnTo>
                  <a:lnTo>
                    <a:pt x="4271218" y="306758"/>
                  </a:lnTo>
                  <a:lnTo>
                    <a:pt x="4325672" y="307627"/>
                  </a:lnTo>
                  <a:lnTo>
                    <a:pt x="4379763" y="308873"/>
                  </a:lnTo>
                  <a:lnTo>
                    <a:pt x="4433475" y="310512"/>
                  </a:lnTo>
                  <a:lnTo>
                    <a:pt x="4486792" y="312561"/>
                  </a:lnTo>
                  <a:lnTo>
                    <a:pt x="4539699" y="315037"/>
                  </a:lnTo>
                  <a:lnTo>
                    <a:pt x="4592179" y="317956"/>
                  </a:lnTo>
                  <a:lnTo>
                    <a:pt x="4644217" y="321336"/>
                  </a:lnTo>
                  <a:lnTo>
                    <a:pt x="4695798" y="325192"/>
                  </a:lnTo>
                  <a:lnTo>
                    <a:pt x="4746905" y="329542"/>
                  </a:lnTo>
                  <a:lnTo>
                    <a:pt x="4797524" y="334402"/>
                  </a:lnTo>
                  <a:lnTo>
                    <a:pt x="4847638" y="339789"/>
                  </a:lnTo>
                  <a:lnTo>
                    <a:pt x="4897231" y="345720"/>
                  </a:lnTo>
                  <a:lnTo>
                    <a:pt x="4946289" y="352210"/>
                  </a:lnTo>
                  <a:lnTo>
                    <a:pt x="4994794" y="359278"/>
                  </a:lnTo>
                  <a:lnTo>
                    <a:pt x="5042733" y="366940"/>
                  </a:lnTo>
                  <a:lnTo>
                    <a:pt x="5090088" y="375212"/>
                  </a:lnTo>
                  <a:lnTo>
                    <a:pt x="5136845" y="384111"/>
                  </a:lnTo>
                  <a:lnTo>
                    <a:pt x="5197322" y="396359"/>
                  </a:lnTo>
                  <a:lnTo>
                    <a:pt x="5256568" y="408850"/>
                  </a:lnTo>
                  <a:lnTo>
                    <a:pt x="5314600" y="421579"/>
                  </a:lnTo>
                  <a:lnTo>
                    <a:pt x="5371436" y="434541"/>
                  </a:lnTo>
                  <a:lnTo>
                    <a:pt x="5427095" y="447731"/>
                  </a:lnTo>
                  <a:lnTo>
                    <a:pt x="5481596" y="461146"/>
                  </a:lnTo>
                  <a:lnTo>
                    <a:pt x="5534957" y="474779"/>
                  </a:lnTo>
                  <a:lnTo>
                    <a:pt x="5587196" y="488626"/>
                  </a:lnTo>
                  <a:lnTo>
                    <a:pt x="5638331" y="502683"/>
                  </a:lnTo>
                  <a:lnTo>
                    <a:pt x="5688382" y="516945"/>
                  </a:lnTo>
                  <a:lnTo>
                    <a:pt x="5737366" y="531407"/>
                  </a:lnTo>
                  <a:lnTo>
                    <a:pt x="5785302" y="546063"/>
                  </a:lnTo>
                  <a:lnTo>
                    <a:pt x="5832208" y="560911"/>
                  </a:lnTo>
                  <a:lnTo>
                    <a:pt x="5878103" y="575944"/>
                  </a:lnTo>
                  <a:lnTo>
                    <a:pt x="5923005" y="591157"/>
                  </a:lnTo>
                  <a:lnTo>
                    <a:pt x="5966933" y="606548"/>
                  </a:lnTo>
                  <a:lnTo>
                    <a:pt x="6009904" y="622109"/>
                  </a:lnTo>
                  <a:lnTo>
                    <a:pt x="6051938" y="637837"/>
                  </a:lnTo>
                  <a:lnTo>
                    <a:pt x="6093052" y="653727"/>
                  </a:lnTo>
                  <a:lnTo>
                    <a:pt x="6133265" y="669775"/>
                  </a:lnTo>
                  <a:lnTo>
                    <a:pt x="6172596" y="685974"/>
                  </a:lnTo>
                  <a:lnTo>
                    <a:pt x="6211063" y="702322"/>
                  </a:lnTo>
                  <a:lnTo>
                    <a:pt x="6248684" y="718812"/>
                  </a:lnTo>
                  <a:lnTo>
                    <a:pt x="6285478" y="735440"/>
                  </a:lnTo>
                  <a:lnTo>
                    <a:pt x="6321463" y="752202"/>
                  </a:lnTo>
                  <a:lnTo>
                    <a:pt x="6356658" y="769092"/>
                  </a:lnTo>
                  <a:lnTo>
                    <a:pt x="6391080" y="786107"/>
                  </a:lnTo>
                  <a:lnTo>
                    <a:pt x="6457682" y="820488"/>
                  </a:lnTo>
                  <a:lnTo>
                    <a:pt x="6521417" y="855308"/>
                  </a:lnTo>
                  <a:lnTo>
                    <a:pt x="6582432" y="890528"/>
                  </a:lnTo>
                  <a:lnTo>
                    <a:pt x="6640873" y="926110"/>
                  </a:lnTo>
                  <a:lnTo>
                    <a:pt x="6696889" y="962017"/>
                  </a:lnTo>
                  <a:lnTo>
                    <a:pt x="6750627" y="998210"/>
                  </a:lnTo>
                  <a:lnTo>
                    <a:pt x="6802233" y="1034651"/>
                  </a:lnTo>
                  <a:lnTo>
                    <a:pt x="6851855" y="1071303"/>
                  </a:lnTo>
                  <a:lnTo>
                    <a:pt x="6899640" y="1108127"/>
                  </a:lnTo>
                  <a:lnTo>
                    <a:pt x="6945735" y="1145085"/>
                  </a:lnTo>
                  <a:lnTo>
                    <a:pt x="6990289" y="1182139"/>
                  </a:lnTo>
                  <a:lnTo>
                    <a:pt x="7033447" y="1219251"/>
                  </a:lnTo>
                  <a:lnTo>
                    <a:pt x="7075357" y="1256383"/>
                  </a:lnTo>
                  <a:lnTo>
                    <a:pt x="7116167" y="1293497"/>
                  </a:lnTo>
                  <a:lnTo>
                    <a:pt x="7175639" y="1349051"/>
                  </a:lnTo>
                  <a:lnTo>
                    <a:pt x="7402016" y="1567439"/>
                  </a:lnTo>
                  <a:lnTo>
                    <a:pt x="7458217" y="1620437"/>
                  </a:lnTo>
                  <a:lnTo>
                    <a:pt x="7496117" y="1655279"/>
                  </a:lnTo>
                  <a:lnTo>
                    <a:pt x="7534537" y="1689685"/>
                  </a:lnTo>
                  <a:lnTo>
                    <a:pt x="7573623" y="1723616"/>
                  </a:lnTo>
                  <a:lnTo>
                    <a:pt x="7613522" y="1757034"/>
                  </a:lnTo>
                  <a:lnTo>
                    <a:pt x="7654382" y="1789902"/>
                  </a:lnTo>
                  <a:lnTo>
                    <a:pt x="7696349" y="1822181"/>
                  </a:lnTo>
                  <a:lnTo>
                    <a:pt x="7739572" y="1853834"/>
                  </a:lnTo>
                  <a:lnTo>
                    <a:pt x="7784197" y="1884822"/>
                  </a:lnTo>
                  <a:lnTo>
                    <a:pt x="7830372" y="1915107"/>
                  </a:lnTo>
                  <a:lnTo>
                    <a:pt x="7878243" y="1944652"/>
                  </a:lnTo>
                  <a:lnTo>
                    <a:pt x="7927958" y="1973417"/>
                  </a:lnTo>
                  <a:lnTo>
                    <a:pt x="7979665" y="2001366"/>
                  </a:lnTo>
                  <a:lnTo>
                    <a:pt x="8033510" y="2028460"/>
                  </a:lnTo>
                  <a:lnTo>
                    <a:pt x="8089640" y="2054662"/>
                  </a:lnTo>
                  <a:lnTo>
                    <a:pt x="8148204" y="2079932"/>
                  </a:lnTo>
                  <a:lnTo>
                    <a:pt x="8209347" y="2104233"/>
                  </a:lnTo>
                  <a:lnTo>
                    <a:pt x="8273219" y="2127527"/>
                  </a:lnTo>
                  <a:lnTo>
                    <a:pt x="8339964" y="2149776"/>
                  </a:lnTo>
                  <a:lnTo>
                    <a:pt x="8409732" y="2170942"/>
                  </a:lnTo>
                  <a:lnTo>
                    <a:pt x="8482669" y="2190987"/>
                  </a:lnTo>
                  <a:lnTo>
                    <a:pt x="8520371" y="2200577"/>
                  </a:lnTo>
                  <a:lnTo>
                    <a:pt x="8558922" y="2209873"/>
                  </a:lnTo>
                  <a:lnTo>
                    <a:pt x="8598338" y="2218869"/>
                  </a:lnTo>
                  <a:lnTo>
                    <a:pt x="8638638" y="2227561"/>
                  </a:lnTo>
                  <a:lnTo>
                    <a:pt x="8679841" y="2235945"/>
                  </a:lnTo>
                  <a:lnTo>
                    <a:pt x="8721965" y="2244015"/>
                  </a:lnTo>
                  <a:lnTo>
                    <a:pt x="8765029" y="2251766"/>
                  </a:lnTo>
                  <a:lnTo>
                    <a:pt x="8809051" y="2259195"/>
                  </a:lnTo>
                  <a:lnTo>
                    <a:pt x="8854049" y="2266295"/>
                  </a:lnTo>
                  <a:lnTo>
                    <a:pt x="8900041" y="2273063"/>
                  </a:lnTo>
                  <a:lnTo>
                    <a:pt x="8947047" y="2279494"/>
                  </a:lnTo>
                  <a:lnTo>
                    <a:pt x="8995084" y="2285582"/>
                  </a:lnTo>
                  <a:lnTo>
                    <a:pt x="9044172" y="2291324"/>
                  </a:lnTo>
                  <a:lnTo>
                    <a:pt x="9094327" y="2296714"/>
                  </a:lnTo>
                  <a:lnTo>
                    <a:pt x="9145569" y="2301748"/>
                  </a:lnTo>
                  <a:lnTo>
                    <a:pt x="9197917" y="2306421"/>
                  </a:lnTo>
                  <a:lnTo>
                    <a:pt x="9251388" y="2310727"/>
                  </a:lnTo>
                  <a:lnTo>
                    <a:pt x="9306001" y="2314663"/>
                  </a:lnTo>
                  <a:lnTo>
                    <a:pt x="9306001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88436" y="5319833"/>
              <a:ext cx="6131560" cy="9525"/>
            </a:xfrm>
            <a:custGeom>
              <a:avLst/>
              <a:gdLst/>
              <a:ahLst/>
              <a:cxnLst/>
              <a:rect l="l" t="t" r="r" b="b"/>
              <a:pathLst>
                <a:path w="6131559" h="9525">
                  <a:moveTo>
                    <a:pt x="3111411" y="0"/>
                  </a:moveTo>
                  <a:lnTo>
                    <a:pt x="1555711" y="1562"/>
                  </a:lnTo>
                  <a:lnTo>
                    <a:pt x="777849" y="2374"/>
                  </a:lnTo>
                  <a:lnTo>
                    <a:pt x="0" y="4648"/>
                  </a:lnTo>
                  <a:lnTo>
                    <a:pt x="777849" y="6921"/>
                  </a:lnTo>
                  <a:lnTo>
                    <a:pt x="3111411" y="9309"/>
                  </a:lnTo>
                  <a:lnTo>
                    <a:pt x="5444972" y="6934"/>
                  </a:lnTo>
                  <a:lnTo>
                    <a:pt x="6131560" y="4914"/>
                  </a:lnTo>
                  <a:lnTo>
                    <a:pt x="6131560" y="4381"/>
                  </a:lnTo>
                  <a:lnTo>
                    <a:pt x="5444972" y="2362"/>
                  </a:lnTo>
                  <a:lnTo>
                    <a:pt x="3111411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31914" y="1874075"/>
              <a:ext cx="3748404" cy="1828800"/>
            </a:xfrm>
            <a:custGeom>
              <a:avLst/>
              <a:gdLst/>
              <a:ahLst/>
              <a:cxnLst/>
              <a:rect l="l" t="t" r="r" b="b"/>
              <a:pathLst>
                <a:path w="3748404" h="1828800">
                  <a:moveTo>
                    <a:pt x="3748201" y="0"/>
                  </a:moveTo>
                  <a:lnTo>
                    <a:pt x="0" y="0"/>
                  </a:lnTo>
                  <a:lnTo>
                    <a:pt x="0" y="1828736"/>
                  </a:lnTo>
                  <a:lnTo>
                    <a:pt x="3748201" y="1828736"/>
                  </a:lnTo>
                  <a:lnTo>
                    <a:pt x="3748201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710629" y="1955228"/>
              <a:ext cx="3590925" cy="1666875"/>
            </a:xfrm>
            <a:custGeom>
              <a:avLst/>
              <a:gdLst/>
              <a:ahLst/>
              <a:cxnLst/>
              <a:rect l="l" t="t" r="r" b="b"/>
              <a:pathLst>
                <a:path w="3590925" h="1666875">
                  <a:moveTo>
                    <a:pt x="3590785" y="0"/>
                  </a:moveTo>
                  <a:lnTo>
                    <a:pt x="0" y="0"/>
                  </a:lnTo>
                  <a:lnTo>
                    <a:pt x="0" y="1616849"/>
                  </a:lnTo>
                  <a:lnTo>
                    <a:pt x="0" y="1666430"/>
                  </a:lnTo>
                  <a:lnTo>
                    <a:pt x="3590785" y="1666430"/>
                  </a:lnTo>
                  <a:lnTo>
                    <a:pt x="3590785" y="1616849"/>
                  </a:lnTo>
                  <a:lnTo>
                    <a:pt x="3590785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97980" y="3661498"/>
              <a:ext cx="4016375" cy="178435"/>
            </a:xfrm>
            <a:custGeom>
              <a:avLst/>
              <a:gdLst/>
              <a:ahLst/>
              <a:cxnLst/>
              <a:rect l="l" t="t" r="r" b="b"/>
              <a:pathLst>
                <a:path w="4016375" h="178435">
                  <a:moveTo>
                    <a:pt x="4016044" y="41313"/>
                  </a:moveTo>
                  <a:lnTo>
                    <a:pt x="652843" y="41313"/>
                  </a:lnTo>
                  <a:lnTo>
                    <a:pt x="652843" y="0"/>
                  </a:lnTo>
                  <a:lnTo>
                    <a:pt x="249732" y="0"/>
                  </a:lnTo>
                  <a:lnTo>
                    <a:pt x="249732" y="41313"/>
                  </a:lnTo>
                  <a:lnTo>
                    <a:pt x="0" y="41313"/>
                  </a:lnTo>
                  <a:lnTo>
                    <a:pt x="0" y="177812"/>
                  </a:lnTo>
                  <a:lnTo>
                    <a:pt x="4016044" y="177812"/>
                  </a:lnTo>
                  <a:lnTo>
                    <a:pt x="4016044" y="41313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68528" y="3572077"/>
              <a:ext cx="709930" cy="130810"/>
            </a:xfrm>
            <a:custGeom>
              <a:avLst/>
              <a:gdLst/>
              <a:ahLst/>
              <a:cxnLst/>
              <a:rect l="l" t="t" r="r" b="b"/>
              <a:pathLst>
                <a:path w="709929" h="130810">
                  <a:moveTo>
                    <a:pt x="361480" y="0"/>
                  </a:moveTo>
                  <a:lnTo>
                    <a:pt x="0" y="0"/>
                  </a:lnTo>
                  <a:lnTo>
                    <a:pt x="0" y="89408"/>
                  </a:lnTo>
                  <a:lnTo>
                    <a:pt x="361480" y="89408"/>
                  </a:lnTo>
                  <a:lnTo>
                    <a:pt x="361480" y="0"/>
                  </a:lnTo>
                  <a:close/>
                </a:path>
                <a:path w="709929" h="130810">
                  <a:moveTo>
                    <a:pt x="709320" y="101142"/>
                  </a:moveTo>
                  <a:lnTo>
                    <a:pt x="448767" y="101142"/>
                  </a:lnTo>
                  <a:lnTo>
                    <a:pt x="448767" y="130733"/>
                  </a:lnTo>
                  <a:lnTo>
                    <a:pt x="709320" y="130733"/>
                  </a:lnTo>
                  <a:lnTo>
                    <a:pt x="709320" y="1011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93029" y="3524236"/>
              <a:ext cx="1137285" cy="1800860"/>
            </a:xfrm>
            <a:custGeom>
              <a:avLst/>
              <a:gdLst/>
              <a:ahLst/>
              <a:cxnLst/>
              <a:rect l="l" t="t" r="r" b="b"/>
              <a:pathLst>
                <a:path w="1137284" h="1800860">
                  <a:moveTo>
                    <a:pt x="1137119" y="804303"/>
                  </a:moveTo>
                  <a:lnTo>
                    <a:pt x="725792" y="804303"/>
                  </a:lnTo>
                  <a:lnTo>
                    <a:pt x="587540" y="0"/>
                  </a:lnTo>
                  <a:lnTo>
                    <a:pt x="80225" y="0"/>
                  </a:lnTo>
                  <a:lnTo>
                    <a:pt x="38328" y="920089"/>
                  </a:lnTo>
                  <a:lnTo>
                    <a:pt x="117576" y="920089"/>
                  </a:lnTo>
                  <a:lnTo>
                    <a:pt x="109042" y="990460"/>
                  </a:lnTo>
                  <a:lnTo>
                    <a:pt x="0" y="1800250"/>
                  </a:lnTo>
                  <a:lnTo>
                    <a:pt x="24168" y="1800250"/>
                  </a:lnTo>
                  <a:lnTo>
                    <a:pt x="174117" y="990460"/>
                  </a:lnTo>
                  <a:lnTo>
                    <a:pt x="185851" y="920089"/>
                  </a:lnTo>
                  <a:lnTo>
                    <a:pt x="567347" y="920089"/>
                  </a:lnTo>
                  <a:lnTo>
                    <a:pt x="558812" y="990460"/>
                  </a:lnTo>
                  <a:lnTo>
                    <a:pt x="449770" y="1800250"/>
                  </a:lnTo>
                  <a:lnTo>
                    <a:pt x="473938" y="1800250"/>
                  </a:lnTo>
                  <a:lnTo>
                    <a:pt x="623900" y="990460"/>
                  </a:lnTo>
                  <a:lnTo>
                    <a:pt x="635622" y="920089"/>
                  </a:lnTo>
                  <a:lnTo>
                    <a:pt x="931049" y="920089"/>
                  </a:lnTo>
                  <a:lnTo>
                    <a:pt x="942797" y="990460"/>
                  </a:lnTo>
                  <a:lnTo>
                    <a:pt x="1092758" y="1800250"/>
                  </a:lnTo>
                  <a:lnTo>
                    <a:pt x="1116914" y="1800250"/>
                  </a:lnTo>
                  <a:lnTo>
                    <a:pt x="1007884" y="990460"/>
                  </a:lnTo>
                  <a:lnTo>
                    <a:pt x="999337" y="920089"/>
                  </a:lnTo>
                  <a:lnTo>
                    <a:pt x="1137119" y="920089"/>
                  </a:lnTo>
                  <a:lnTo>
                    <a:pt x="1137119" y="804303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831370" y="4101477"/>
              <a:ext cx="1824355" cy="664845"/>
            </a:xfrm>
            <a:custGeom>
              <a:avLst/>
              <a:gdLst/>
              <a:ahLst/>
              <a:cxnLst/>
              <a:rect l="l" t="t" r="r" b="b"/>
              <a:pathLst>
                <a:path w="1824354" h="664845">
                  <a:moveTo>
                    <a:pt x="1823796" y="0"/>
                  </a:moveTo>
                  <a:lnTo>
                    <a:pt x="0" y="0"/>
                  </a:lnTo>
                  <a:lnTo>
                    <a:pt x="0" y="474268"/>
                  </a:lnTo>
                  <a:lnTo>
                    <a:pt x="0" y="523836"/>
                  </a:lnTo>
                  <a:lnTo>
                    <a:pt x="0" y="664768"/>
                  </a:lnTo>
                  <a:lnTo>
                    <a:pt x="513537" y="664768"/>
                  </a:lnTo>
                  <a:lnTo>
                    <a:pt x="513537" y="523836"/>
                  </a:lnTo>
                  <a:lnTo>
                    <a:pt x="582168" y="523836"/>
                  </a:lnTo>
                  <a:lnTo>
                    <a:pt x="582168" y="664768"/>
                  </a:lnTo>
                  <a:lnTo>
                    <a:pt x="1009777" y="664768"/>
                  </a:lnTo>
                  <a:lnTo>
                    <a:pt x="1009777" y="523836"/>
                  </a:lnTo>
                  <a:lnTo>
                    <a:pt x="1009777" y="474268"/>
                  </a:lnTo>
                  <a:lnTo>
                    <a:pt x="1078395" y="474268"/>
                  </a:lnTo>
                  <a:lnTo>
                    <a:pt x="1078395" y="523836"/>
                  </a:lnTo>
                  <a:lnTo>
                    <a:pt x="1078395" y="664768"/>
                  </a:lnTo>
                  <a:lnTo>
                    <a:pt x="1823796" y="664768"/>
                  </a:lnTo>
                  <a:lnTo>
                    <a:pt x="1823796" y="523836"/>
                  </a:lnTo>
                  <a:lnTo>
                    <a:pt x="1823796" y="474268"/>
                  </a:lnTo>
                  <a:lnTo>
                    <a:pt x="1823796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50484" y="4766271"/>
              <a:ext cx="354965" cy="558800"/>
            </a:xfrm>
            <a:custGeom>
              <a:avLst/>
              <a:gdLst/>
              <a:ahLst/>
              <a:cxnLst/>
              <a:rect l="l" t="t" r="r" b="b"/>
              <a:pathLst>
                <a:path w="354964" h="558800">
                  <a:moveTo>
                    <a:pt x="100088" y="0"/>
                  </a:moveTo>
                  <a:lnTo>
                    <a:pt x="0" y="0"/>
                  </a:lnTo>
                  <a:lnTo>
                    <a:pt x="50" y="1333"/>
                  </a:lnTo>
                  <a:lnTo>
                    <a:pt x="21488" y="558215"/>
                  </a:lnTo>
                  <a:lnTo>
                    <a:pt x="78587" y="558215"/>
                  </a:lnTo>
                  <a:lnTo>
                    <a:pt x="100025" y="1333"/>
                  </a:lnTo>
                  <a:lnTo>
                    <a:pt x="100076" y="38"/>
                  </a:lnTo>
                  <a:close/>
                </a:path>
                <a:path w="354964" h="558800">
                  <a:moveTo>
                    <a:pt x="354647" y="38"/>
                  </a:moveTo>
                  <a:lnTo>
                    <a:pt x="254584" y="38"/>
                  </a:lnTo>
                  <a:lnTo>
                    <a:pt x="276059" y="558215"/>
                  </a:lnTo>
                  <a:lnTo>
                    <a:pt x="333159" y="558215"/>
                  </a:lnTo>
                  <a:lnTo>
                    <a:pt x="354647" y="38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805063" y="4766263"/>
              <a:ext cx="100330" cy="86995"/>
            </a:xfrm>
            <a:custGeom>
              <a:avLst/>
              <a:gdLst/>
              <a:ahLst/>
              <a:cxnLst/>
              <a:rect l="l" t="t" r="r" b="b"/>
              <a:pathLst>
                <a:path w="100329" h="86995">
                  <a:moveTo>
                    <a:pt x="100088" y="0"/>
                  </a:moveTo>
                  <a:lnTo>
                    <a:pt x="0" y="0"/>
                  </a:lnTo>
                  <a:lnTo>
                    <a:pt x="4076" y="86868"/>
                  </a:lnTo>
                  <a:lnTo>
                    <a:pt x="96012" y="86868"/>
                  </a:lnTo>
                  <a:lnTo>
                    <a:pt x="100088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256958" y="4766271"/>
              <a:ext cx="315595" cy="558800"/>
            </a:xfrm>
            <a:custGeom>
              <a:avLst/>
              <a:gdLst/>
              <a:ahLst/>
              <a:cxnLst/>
              <a:rect l="l" t="t" r="r" b="b"/>
              <a:pathLst>
                <a:path w="315595" h="558800">
                  <a:moveTo>
                    <a:pt x="100101" y="0"/>
                  </a:moveTo>
                  <a:lnTo>
                    <a:pt x="12" y="0"/>
                  </a:lnTo>
                  <a:lnTo>
                    <a:pt x="21488" y="558215"/>
                  </a:lnTo>
                  <a:lnTo>
                    <a:pt x="78587" y="558215"/>
                  </a:lnTo>
                  <a:lnTo>
                    <a:pt x="99961" y="2844"/>
                  </a:lnTo>
                  <a:lnTo>
                    <a:pt x="100101" y="0"/>
                  </a:lnTo>
                  <a:close/>
                </a:path>
                <a:path w="315595" h="558800">
                  <a:moveTo>
                    <a:pt x="315468" y="0"/>
                  </a:moveTo>
                  <a:lnTo>
                    <a:pt x="215379" y="0"/>
                  </a:lnTo>
                  <a:lnTo>
                    <a:pt x="215430" y="1333"/>
                  </a:lnTo>
                  <a:lnTo>
                    <a:pt x="236867" y="558215"/>
                  </a:lnTo>
                  <a:lnTo>
                    <a:pt x="293966" y="558215"/>
                  </a:lnTo>
                  <a:lnTo>
                    <a:pt x="315328" y="2832"/>
                  </a:lnTo>
                  <a:lnTo>
                    <a:pt x="315468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738101" y="3923588"/>
              <a:ext cx="1995805" cy="90805"/>
            </a:xfrm>
            <a:custGeom>
              <a:avLst/>
              <a:gdLst/>
              <a:ahLst/>
              <a:cxnLst/>
              <a:rect l="l" t="t" r="r" b="b"/>
              <a:pathLst>
                <a:path w="1995804" h="90804">
                  <a:moveTo>
                    <a:pt x="0" y="90741"/>
                  </a:moveTo>
                  <a:lnTo>
                    <a:pt x="1995208" y="90741"/>
                  </a:lnTo>
                  <a:lnTo>
                    <a:pt x="1995208" y="0"/>
                  </a:lnTo>
                  <a:lnTo>
                    <a:pt x="0" y="0"/>
                  </a:lnTo>
                  <a:lnTo>
                    <a:pt x="0" y="90741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389626" y="3923614"/>
              <a:ext cx="2265680" cy="842644"/>
            </a:xfrm>
            <a:custGeom>
              <a:avLst/>
              <a:gdLst/>
              <a:ahLst/>
              <a:cxnLst/>
              <a:rect l="l" t="t" r="r" b="b"/>
              <a:pathLst>
                <a:path w="2265679" h="842645">
                  <a:moveTo>
                    <a:pt x="2265540" y="90233"/>
                  </a:moveTo>
                  <a:lnTo>
                    <a:pt x="441744" y="90233"/>
                  </a:lnTo>
                  <a:lnTo>
                    <a:pt x="348475" y="90195"/>
                  </a:lnTo>
                  <a:lnTo>
                    <a:pt x="348475" y="0"/>
                  </a:lnTo>
                  <a:lnTo>
                    <a:pt x="0" y="0"/>
                  </a:lnTo>
                  <a:lnTo>
                    <a:pt x="0" y="90741"/>
                  </a:lnTo>
                  <a:lnTo>
                    <a:pt x="78155" y="90741"/>
                  </a:lnTo>
                  <a:lnTo>
                    <a:pt x="78155" y="177863"/>
                  </a:lnTo>
                  <a:lnTo>
                    <a:pt x="78155" y="842632"/>
                  </a:lnTo>
                  <a:lnTo>
                    <a:pt x="441744" y="842632"/>
                  </a:lnTo>
                  <a:lnTo>
                    <a:pt x="441744" y="177863"/>
                  </a:lnTo>
                  <a:lnTo>
                    <a:pt x="2265540" y="177863"/>
                  </a:lnTo>
                  <a:lnTo>
                    <a:pt x="2265540" y="90233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617036" y="2443570"/>
              <a:ext cx="1637129" cy="327616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744536" y="4562335"/>
              <a:ext cx="1510665" cy="230504"/>
            </a:xfrm>
            <a:custGeom>
              <a:avLst/>
              <a:gdLst/>
              <a:ahLst/>
              <a:cxnLst/>
              <a:rect l="l" t="t" r="r" b="b"/>
              <a:pathLst>
                <a:path w="1510665" h="230504">
                  <a:moveTo>
                    <a:pt x="1510639" y="0"/>
                  </a:moveTo>
                  <a:lnTo>
                    <a:pt x="0" y="0"/>
                  </a:lnTo>
                  <a:lnTo>
                    <a:pt x="0" y="13411"/>
                  </a:lnTo>
                  <a:lnTo>
                    <a:pt x="0" y="62979"/>
                  </a:lnTo>
                  <a:lnTo>
                    <a:pt x="56019" y="62979"/>
                  </a:lnTo>
                  <a:lnTo>
                    <a:pt x="56019" y="229920"/>
                  </a:lnTo>
                  <a:lnTo>
                    <a:pt x="472871" y="229920"/>
                  </a:lnTo>
                  <a:lnTo>
                    <a:pt x="472871" y="62979"/>
                  </a:lnTo>
                  <a:lnTo>
                    <a:pt x="472871" y="13411"/>
                  </a:lnTo>
                  <a:lnTo>
                    <a:pt x="541502" y="13411"/>
                  </a:lnTo>
                  <a:lnTo>
                    <a:pt x="541502" y="62979"/>
                  </a:lnTo>
                  <a:lnTo>
                    <a:pt x="541502" y="229920"/>
                  </a:lnTo>
                  <a:lnTo>
                    <a:pt x="969098" y="229920"/>
                  </a:lnTo>
                  <a:lnTo>
                    <a:pt x="969098" y="62979"/>
                  </a:lnTo>
                  <a:lnTo>
                    <a:pt x="969098" y="13411"/>
                  </a:lnTo>
                  <a:lnTo>
                    <a:pt x="1037729" y="13411"/>
                  </a:lnTo>
                  <a:lnTo>
                    <a:pt x="1037729" y="62979"/>
                  </a:lnTo>
                  <a:lnTo>
                    <a:pt x="1037729" y="229920"/>
                  </a:lnTo>
                  <a:lnTo>
                    <a:pt x="1454632" y="229920"/>
                  </a:lnTo>
                  <a:lnTo>
                    <a:pt x="1454632" y="62979"/>
                  </a:lnTo>
                  <a:lnTo>
                    <a:pt x="1510639" y="62979"/>
                  </a:lnTo>
                  <a:lnTo>
                    <a:pt x="1510639" y="13411"/>
                  </a:lnTo>
                  <a:lnTo>
                    <a:pt x="1510639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872199" y="4792242"/>
              <a:ext cx="82550" cy="927735"/>
            </a:xfrm>
            <a:custGeom>
              <a:avLst/>
              <a:gdLst/>
              <a:ahLst/>
              <a:cxnLst/>
              <a:rect l="l" t="t" r="r" b="b"/>
              <a:pathLst>
                <a:path w="82550" h="927735">
                  <a:moveTo>
                    <a:pt x="82524" y="0"/>
                  </a:moveTo>
                  <a:lnTo>
                    <a:pt x="0" y="0"/>
                  </a:lnTo>
                  <a:lnTo>
                    <a:pt x="17716" y="927493"/>
                  </a:lnTo>
                  <a:lnTo>
                    <a:pt x="64808" y="927493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455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872179" y="4792238"/>
              <a:ext cx="83185" cy="69850"/>
            </a:xfrm>
            <a:custGeom>
              <a:avLst/>
              <a:gdLst/>
              <a:ahLst/>
              <a:cxnLst/>
              <a:rect l="l" t="t" r="r" b="b"/>
              <a:pathLst>
                <a:path w="83184" h="69850">
                  <a:moveTo>
                    <a:pt x="82575" y="0"/>
                  </a:moveTo>
                  <a:lnTo>
                    <a:pt x="0" y="0"/>
                  </a:lnTo>
                  <a:lnTo>
                    <a:pt x="1244" y="69367"/>
                  </a:lnTo>
                  <a:lnTo>
                    <a:pt x="82575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044989" y="4792242"/>
              <a:ext cx="82550" cy="927735"/>
            </a:xfrm>
            <a:custGeom>
              <a:avLst/>
              <a:gdLst/>
              <a:ahLst/>
              <a:cxnLst/>
              <a:rect l="l" t="t" r="r" b="b"/>
              <a:pathLst>
                <a:path w="82550" h="927735">
                  <a:moveTo>
                    <a:pt x="82524" y="0"/>
                  </a:moveTo>
                  <a:lnTo>
                    <a:pt x="0" y="0"/>
                  </a:lnTo>
                  <a:lnTo>
                    <a:pt x="17716" y="927493"/>
                  </a:lnTo>
                  <a:lnTo>
                    <a:pt x="64795" y="927493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800530" y="4625301"/>
              <a:ext cx="1398905" cy="41275"/>
            </a:xfrm>
            <a:custGeom>
              <a:avLst/>
              <a:gdLst/>
              <a:ahLst/>
              <a:cxnLst/>
              <a:rect l="l" t="t" r="r" b="b"/>
              <a:pathLst>
                <a:path w="1398904" h="41275">
                  <a:moveTo>
                    <a:pt x="416877" y="0"/>
                  </a:moveTo>
                  <a:lnTo>
                    <a:pt x="0" y="0"/>
                  </a:lnTo>
                  <a:lnTo>
                    <a:pt x="0" y="40957"/>
                  </a:lnTo>
                  <a:lnTo>
                    <a:pt x="416877" y="40957"/>
                  </a:lnTo>
                  <a:lnTo>
                    <a:pt x="416877" y="0"/>
                  </a:lnTo>
                  <a:close/>
                </a:path>
                <a:path w="1398904" h="41275">
                  <a:moveTo>
                    <a:pt x="913104" y="0"/>
                  </a:moveTo>
                  <a:lnTo>
                    <a:pt x="485508" y="0"/>
                  </a:lnTo>
                  <a:lnTo>
                    <a:pt x="485508" y="40957"/>
                  </a:lnTo>
                  <a:lnTo>
                    <a:pt x="913104" y="40957"/>
                  </a:lnTo>
                  <a:lnTo>
                    <a:pt x="913104" y="0"/>
                  </a:lnTo>
                  <a:close/>
                </a:path>
                <a:path w="1398904" h="41275">
                  <a:moveTo>
                    <a:pt x="1398638" y="0"/>
                  </a:moveTo>
                  <a:lnTo>
                    <a:pt x="981735" y="0"/>
                  </a:lnTo>
                  <a:lnTo>
                    <a:pt x="981735" y="40957"/>
                  </a:lnTo>
                  <a:lnTo>
                    <a:pt x="1398638" y="40957"/>
                  </a:lnTo>
                  <a:lnTo>
                    <a:pt x="1398638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152942" y="4211484"/>
              <a:ext cx="694055" cy="364490"/>
            </a:xfrm>
            <a:custGeom>
              <a:avLst/>
              <a:gdLst/>
              <a:ahLst/>
              <a:cxnLst/>
              <a:rect l="l" t="t" r="r" b="b"/>
              <a:pathLst>
                <a:path w="694054" h="364489">
                  <a:moveTo>
                    <a:pt x="693826" y="0"/>
                  </a:moveTo>
                  <a:lnTo>
                    <a:pt x="0" y="0"/>
                  </a:lnTo>
                  <a:lnTo>
                    <a:pt x="0" y="364261"/>
                  </a:lnTo>
                  <a:lnTo>
                    <a:pt x="693826" y="364261"/>
                  </a:lnTo>
                  <a:lnTo>
                    <a:pt x="693826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217408" y="4575746"/>
              <a:ext cx="565150" cy="375285"/>
            </a:xfrm>
            <a:custGeom>
              <a:avLst/>
              <a:gdLst/>
              <a:ahLst/>
              <a:cxnLst/>
              <a:rect l="l" t="t" r="r" b="b"/>
              <a:pathLst>
                <a:path w="565150" h="375285">
                  <a:moveTo>
                    <a:pt x="68630" y="0"/>
                  </a:moveTo>
                  <a:lnTo>
                    <a:pt x="0" y="0"/>
                  </a:lnTo>
                  <a:lnTo>
                    <a:pt x="0" y="375107"/>
                  </a:lnTo>
                  <a:lnTo>
                    <a:pt x="68630" y="375107"/>
                  </a:lnTo>
                  <a:lnTo>
                    <a:pt x="68630" y="0"/>
                  </a:lnTo>
                  <a:close/>
                </a:path>
                <a:path w="565150" h="375285">
                  <a:moveTo>
                    <a:pt x="564857" y="0"/>
                  </a:moveTo>
                  <a:lnTo>
                    <a:pt x="496227" y="0"/>
                  </a:lnTo>
                  <a:lnTo>
                    <a:pt x="496227" y="375107"/>
                  </a:lnTo>
                  <a:lnTo>
                    <a:pt x="564857" y="375107"/>
                  </a:lnTo>
                  <a:lnTo>
                    <a:pt x="564857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076717" y="4950853"/>
              <a:ext cx="846455" cy="112395"/>
            </a:xfrm>
            <a:custGeom>
              <a:avLst/>
              <a:gdLst/>
              <a:ahLst/>
              <a:cxnLst/>
              <a:rect l="l" t="t" r="r" b="b"/>
              <a:pathLst>
                <a:path w="846454" h="112395">
                  <a:moveTo>
                    <a:pt x="846264" y="0"/>
                  </a:moveTo>
                  <a:lnTo>
                    <a:pt x="0" y="0"/>
                  </a:lnTo>
                  <a:lnTo>
                    <a:pt x="0" y="112344"/>
                  </a:lnTo>
                  <a:lnTo>
                    <a:pt x="846264" y="112344"/>
                  </a:lnTo>
                  <a:lnTo>
                    <a:pt x="846264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123284" y="5063203"/>
              <a:ext cx="82550" cy="670560"/>
            </a:xfrm>
            <a:custGeom>
              <a:avLst/>
              <a:gdLst/>
              <a:ahLst/>
              <a:cxnLst/>
              <a:rect l="l" t="t" r="r" b="b"/>
              <a:pathLst>
                <a:path w="82550" h="670560">
                  <a:moveTo>
                    <a:pt x="82524" y="0"/>
                  </a:moveTo>
                  <a:lnTo>
                    <a:pt x="0" y="0"/>
                  </a:lnTo>
                  <a:lnTo>
                    <a:pt x="17729" y="670433"/>
                  </a:lnTo>
                  <a:lnTo>
                    <a:pt x="64808" y="670433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123273" y="5063191"/>
              <a:ext cx="83185" cy="69850"/>
            </a:xfrm>
            <a:custGeom>
              <a:avLst/>
              <a:gdLst/>
              <a:ahLst/>
              <a:cxnLst/>
              <a:rect l="l" t="t" r="r" b="b"/>
              <a:pathLst>
                <a:path w="83184" h="69850">
                  <a:moveTo>
                    <a:pt x="82562" y="0"/>
                  </a:moveTo>
                  <a:lnTo>
                    <a:pt x="0" y="0"/>
                  </a:lnTo>
                  <a:lnTo>
                    <a:pt x="1244" y="69367"/>
                  </a:lnTo>
                  <a:lnTo>
                    <a:pt x="81318" y="69367"/>
                  </a:lnTo>
                  <a:lnTo>
                    <a:pt x="82562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793895" y="5063203"/>
              <a:ext cx="82550" cy="670560"/>
            </a:xfrm>
            <a:custGeom>
              <a:avLst/>
              <a:gdLst/>
              <a:ahLst/>
              <a:cxnLst/>
              <a:rect l="l" t="t" r="r" b="b"/>
              <a:pathLst>
                <a:path w="82550" h="670560">
                  <a:moveTo>
                    <a:pt x="82524" y="0"/>
                  </a:moveTo>
                  <a:lnTo>
                    <a:pt x="0" y="0"/>
                  </a:lnTo>
                  <a:lnTo>
                    <a:pt x="17716" y="670433"/>
                  </a:lnTo>
                  <a:lnTo>
                    <a:pt x="64808" y="670433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793866" y="5063191"/>
              <a:ext cx="83185" cy="69850"/>
            </a:xfrm>
            <a:custGeom>
              <a:avLst/>
              <a:gdLst/>
              <a:ahLst/>
              <a:cxnLst/>
              <a:rect l="l" t="t" r="r" b="b"/>
              <a:pathLst>
                <a:path w="83184" h="69850">
                  <a:moveTo>
                    <a:pt x="82562" y="0"/>
                  </a:moveTo>
                  <a:lnTo>
                    <a:pt x="0" y="0"/>
                  </a:lnTo>
                  <a:lnTo>
                    <a:pt x="1244" y="69367"/>
                  </a:lnTo>
                  <a:lnTo>
                    <a:pt x="81318" y="69367"/>
                  </a:lnTo>
                  <a:lnTo>
                    <a:pt x="82562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233092" y="4439957"/>
              <a:ext cx="534035" cy="37465"/>
            </a:xfrm>
            <a:custGeom>
              <a:avLst/>
              <a:gdLst/>
              <a:ahLst/>
              <a:cxnLst/>
              <a:rect l="l" t="t" r="r" b="b"/>
              <a:pathLst>
                <a:path w="534034" h="37464">
                  <a:moveTo>
                    <a:pt x="37223" y="18605"/>
                  </a:moveTo>
                  <a:lnTo>
                    <a:pt x="35763" y="11366"/>
                  </a:lnTo>
                  <a:lnTo>
                    <a:pt x="31775" y="5448"/>
                  </a:lnTo>
                  <a:lnTo>
                    <a:pt x="25869" y="1460"/>
                  </a:lnTo>
                  <a:lnTo>
                    <a:pt x="18618" y="0"/>
                  </a:lnTo>
                  <a:lnTo>
                    <a:pt x="11379" y="1460"/>
                  </a:lnTo>
                  <a:lnTo>
                    <a:pt x="5461" y="5448"/>
                  </a:lnTo>
                  <a:lnTo>
                    <a:pt x="1460" y="11366"/>
                  </a:lnTo>
                  <a:lnTo>
                    <a:pt x="0" y="18605"/>
                  </a:lnTo>
                  <a:lnTo>
                    <a:pt x="1460" y="25844"/>
                  </a:lnTo>
                  <a:lnTo>
                    <a:pt x="5461" y="31762"/>
                  </a:lnTo>
                  <a:lnTo>
                    <a:pt x="11379" y="35750"/>
                  </a:lnTo>
                  <a:lnTo>
                    <a:pt x="18618" y="37211"/>
                  </a:lnTo>
                  <a:lnTo>
                    <a:pt x="25869" y="35750"/>
                  </a:lnTo>
                  <a:lnTo>
                    <a:pt x="31775" y="31762"/>
                  </a:lnTo>
                  <a:lnTo>
                    <a:pt x="35763" y="25844"/>
                  </a:lnTo>
                  <a:lnTo>
                    <a:pt x="37223" y="18605"/>
                  </a:lnTo>
                  <a:close/>
                </a:path>
                <a:path w="534034" h="37464">
                  <a:moveTo>
                    <a:pt x="533476" y="18605"/>
                  </a:moveTo>
                  <a:lnTo>
                    <a:pt x="532003" y="11366"/>
                  </a:lnTo>
                  <a:lnTo>
                    <a:pt x="528015" y="5448"/>
                  </a:lnTo>
                  <a:lnTo>
                    <a:pt x="522109" y="1460"/>
                  </a:lnTo>
                  <a:lnTo>
                    <a:pt x="514870" y="0"/>
                  </a:lnTo>
                  <a:lnTo>
                    <a:pt x="507619" y="1460"/>
                  </a:lnTo>
                  <a:lnTo>
                    <a:pt x="501700" y="5448"/>
                  </a:lnTo>
                  <a:lnTo>
                    <a:pt x="497713" y="11366"/>
                  </a:lnTo>
                  <a:lnTo>
                    <a:pt x="496252" y="18605"/>
                  </a:lnTo>
                  <a:lnTo>
                    <a:pt x="497713" y="25844"/>
                  </a:lnTo>
                  <a:lnTo>
                    <a:pt x="501700" y="31762"/>
                  </a:lnTo>
                  <a:lnTo>
                    <a:pt x="507619" y="35750"/>
                  </a:lnTo>
                  <a:lnTo>
                    <a:pt x="514870" y="37211"/>
                  </a:lnTo>
                  <a:lnTo>
                    <a:pt x="522109" y="35750"/>
                  </a:lnTo>
                  <a:lnTo>
                    <a:pt x="528015" y="31762"/>
                  </a:lnTo>
                  <a:lnTo>
                    <a:pt x="532003" y="25844"/>
                  </a:lnTo>
                  <a:lnTo>
                    <a:pt x="533476" y="18605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190027" y="4202467"/>
              <a:ext cx="619760" cy="845185"/>
            </a:xfrm>
            <a:custGeom>
              <a:avLst/>
              <a:gdLst/>
              <a:ahLst/>
              <a:cxnLst/>
              <a:rect l="l" t="t" r="r" b="b"/>
              <a:pathLst>
                <a:path w="619759" h="845185">
                  <a:moveTo>
                    <a:pt x="169799" y="845108"/>
                  </a:moveTo>
                  <a:lnTo>
                    <a:pt x="80835" y="373278"/>
                  </a:lnTo>
                  <a:lnTo>
                    <a:pt x="0" y="373278"/>
                  </a:lnTo>
                  <a:lnTo>
                    <a:pt x="88963" y="845108"/>
                  </a:lnTo>
                  <a:lnTo>
                    <a:pt x="169799" y="845108"/>
                  </a:lnTo>
                  <a:close/>
                </a:path>
                <a:path w="619759" h="845185">
                  <a:moveTo>
                    <a:pt x="224878" y="406501"/>
                  </a:moveTo>
                  <a:lnTo>
                    <a:pt x="135915" y="0"/>
                  </a:lnTo>
                  <a:lnTo>
                    <a:pt x="55079" y="0"/>
                  </a:lnTo>
                  <a:lnTo>
                    <a:pt x="144043" y="406501"/>
                  </a:lnTo>
                  <a:lnTo>
                    <a:pt x="224878" y="406501"/>
                  </a:lnTo>
                  <a:close/>
                </a:path>
                <a:path w="619759" h="845185">
                  <a:moveTo>
                    <a:pt x="564565" y="0"/>
                  </a:moveTo>
                  <a:lnTo>
                    <a:pt x="483730" y="0"/>
                  </a:lnTo>
                  <a:lnTo>
                    <a:pt x="394766" y="406501"/>
                  </a:lnTo>
                  <a:lnTo>
                    <a:pt x="475602" y="406501"/>
                  </a:lnTo>
                  <a:lnTo>
                    <a:pt x="564565" y="0"/>
                  </a:lnTo>
                  <a:close/>
                </a:path>
                <a:path w="619759" h="845185">
                  <a:moveTo>
                    <a:pt x="619645" y="373278"/>
                  </a:moveTo>
                  <a:lnTo>
                    <a:pt x="538810" y="373278"/>
                  </a:lnTo>
                  <a:lnTo>
                    <a:pt x="449846" y="845108"/>
                  </a:lnTo>
                  <a:lnTo>
                    <a:pt x="530682" y="845108"/>
                  </a:lnTo>
                  <a:lnTo>
                    <a:pt x="619645" y="373278"/>
                  </a:lnTo>
                  <a:close/>
                </a:path>
              </a:pathLst>
            </a:custGeom>
            <a:solidFill>
              <a:srgbClr val="384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399085" y="4234193"/>
              <a:ext cx="202869" cy="13647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213318" y="4340764"/>
              <a:ext cx="573405" cy="722630"/>
            </a:xfrm>
            <a:custGeom>
              <a:avLst/>
              <a:gdLst/>
              <a:ahLst/>
              <a:cxnLst/>
              <a:rect l="l" t="t" r="r" b="b"/>
              <a:pathLst>
                <a:path w="573404" h="722629">
                  <a:moveTo>
                    <a:pt x="286489" y="0"/>
                  </a:moveTo>
                  <a:lnTo>
                    <a:pt x="235377" y="4637"/>
                  </a:lnTo>
                  <a:lnTo>
                    <a:pt x="190888" y="17790"/>
                  </a:lnTo>
                  <a:lnTo>
                    <a:pt x="152563" y="38321"/>
                  </a:lnTo>
                  <a:lnTo>
                    <a:pt x="119947" y="65090"/>
                  </a:lnTo>
                  <a:lnTo>
                    <a:pt x="92581" y="96958"/>
                  </a:lnTo>
                  <a:lnTo>
                    <a:pt x="70009" y="132788"/>
                  </a:lnTo>
                  <a:lnTo>
                    <a:pt x="51775" y="171439"/>
                  </a:lnTo>
                  <a:lnTo>
                    <a:pt x="37419" y="211773"/>
                  </a:lnTo>
                  <a:lnTo>
                    <a:pt x="26487" y="252653"/>
                  </a:lnTo>
                  <a:lnTo>
                    <a:pt x="18520" y="292937"/>
                  </a:lnTo>
                  <a:lnTo>
                    <a:pt x="13061" y="331489"/>
                  </a:lnTo>
                  <a:lnTo>
                    <a:pt x="3807" y="448915"/>
                  </a:lnTo>
                  <a:lnTo>
                    <a:pt x="882" y="513170"/>
                  </a:lnTo>
                  <a:lnTo>
                    <a:pt x="0" y="593239"/>
                  </a:lnTo>
                  <a:lnTo>
                    <a:pt x="282" y="722426"/>
                  </a:lnTo>
                  <a:lnTo>
                    <a:pt x="572798" y="722426"/>
                  </a:lnTo>
                  <a:lnTo>
                    <a:pt x="572756" y="685966"/>
                  </a:lnTo>
                  <a:lnTo>
                    <a:pt x="571906" y="595595"/>
                  </a:lnTo>
                  <a:lnTo>
                    <a:pt x="569154" y="479825"/>
                  </a:lnTo>
                  <a:lnTo>
                    <a:pt x="563412" y="367169"/>
                  </a:lnTo>
                  <a:lnTo>
                    <a:pt x="554546" y="292937"/>
                  </a:lnTo>
                  <a:lnTo>
                    <a:pt x="546579" y="252653"/>
                  </a:lnTo>
                  <a:lnTo>
                    <a:pt x="535644" y="211773"/>
                  </a:lnTo>
                  <a:lnTo>
                    <a:pt x="521286" y="171439"/>
                  </a:lnTo>
                  <a:lnTo>
                    <a:pt x="503046" y="132788"/>
                  </a:lnTo>
                  <a:lnTo>
                    <a:pt x="480468" y="96958"/>
                  </a:lnTo>
                  <a:lnTo>
                    <a:pt x="453094" y="65090"/>
                  </a:lnTo>
                  <a:lnTo>
                    <a:pt x="420466" y="38321"/>
                  </a:lnTo>
                  <a:lnTo>
                    <a:pt x="382128" y="17790"/>
                  </a:lnTo>
                  <a:lnTo>
                    <a:pt x="337621" y="4637"/>
                  </a:lnTo>
                  <a:lnTo>
                    <a:pt x="286489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285124" y="4764036"/>
              <a:ext cx="429895" cy="250190"/>
            </a:xfrm>
            <a:custGeom>
              <a:avLst/>
              <a:gdLst/>
              <a:ahLst/>
              <a:cxnLst/>
              <a:rect l="l" t="t" r="r" b="b"/>
              <a:pathLst>
                <a:path w="429895" h="250189">
                  <a:moveTo>
                    <a:pt x="429463" y="0"/>
                  </a:moveTo>
                  <a:lnTo>
                    <a:pt x="0" y="0"/>
                  </a:lnTo>
                  <a:lnTo>
                    <a:pt x="0" y="249567"/>
                  </a:lnTo>
                  <a:lnTo>
                    <a:pt x="429463" y="249567"/>
                  </a:lnTo>
                  <a:lnTo>
                    <a:pt x="429463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285111" y="4826330"/>
              <a:ext cx="429895" cy="9525"/>
            </a:xfrm>
            <a:custGeom>
              <a:avLst/>
              <a:gdLst/>
              <a:ahLst/>
              <a:cxnLst/>
              <a:rect l="l" t="t" r="r" b="b"/>
              <a:pathLst>
                <a:path w="429895" h="9525">
                  <a:moveTo>
                    <a:pt x="429475" y="0"/>
                  </a:moveTo>
                  <a:lnTo>
                    <a:pt x="0" y="0"/>
                  </a:lnTo>
                  <a:lnTo>
                    <a:pt x="0" y="8915"/>
                  </a:lnTo>
                  <a:lnTo>
                    <a:pt x="429475" y="8915"/>
                  </a:lnTo>
                  <a:lnTo>
                    <a:pt x="429475" y="0"/>
                  </a:lnTo>
                  <a:close/>
                </a:path>
              </a:pathLst>
            </a:custGeom>
            <a:solidFill>
              <a:srgbClr val="FFC7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435005" y="4472625"/>
              <a:ext cx="130175" cy="130175"/>
            </a:xfrm>
            <a:custGeom>
              <a:avLst/>
              <a:gdLst/>
              <a:ahLst/>
              <a:cxnLst/>
              <a:rect l="l" t="t" r="r" b="b"/>
              <a:pathLst>
                <a:path w="130175" h="130175">
                  <a:moveTo>
                    <a:pt x="64846" y="0"/>
                  </a:moveTo>
                  <a:lnTo>
                    <a:pt x="0" y="64833"/>
                  </a:lnTo>
                  <a:lnTo>
                    <a:pt x="64846" y="129679"/>
                  </a:lnTo>
                  <a:lnTo>
                    <a:pt x="129692" y="64833"/>
                  </a:lnTo>
                  <a:lnTo>
                    <a:pt x="6484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72035" y="4562335"/>
              <a:ext cx="1510665" cy="63500"/>
            </a:xfrm>
            <a:custGeom>
              <a:avLst/>
              <a:gdLst/>
              <a:ahLst/>
              <a:cxnLst/>
              <a:rect l="l" t="t" r="r" b="b"/>
              <a:pathLst>
                <a:path w="1510665" h="63500">
                  <a:moveTo>
                    <a:pt x="1510639" y="0"/>
                  </a:moveTo>
                  <a:lnTo>
                    <a:pt x="0" y="0"/>
                  </a:lnTo>
                  <a:lnTo>
                    <a:pt x="0" y="13411"/>
                  </a:lnTo>
                  <a:lnTo>
                    <a:pt x="0" y="62979"/>
                  </a:lnTo>
                  <a:lnTo>
                    <a:pt x="472871" y="62979"/>
                  </a:lnTo>
                  <a:lnTo>
                    <a:pt x="472871" y="13411"/>
                  </a:lnTo>
                  <a:lnTo>
                    <a:pt x="541502" y="13411"/>
                  </a:lnTo>
                  <a:lnTo>
                    <a:pt x="541502" y="62979"/>
                  </a:lnTo>
                  <a:lnTo>
                    <a:pt x="969111" y="62979"/>
                  </a:lnTo>
                  <a:lnTo>
                    <a:pt x="969111" y="13411"/>
                  </a:lnTo>
                  <a:lnTo>
                    <a:pt x="1037729" y="13411"/>
                  </a:lnTo>
                  <a:lnTo>
                    <a:pt x="1037729" y="62979"/>
                  </a:lnTo>
                  <a:lnTo>
                    <a:pt x="1510639" y="62979"/>
                  </a:lnTo>
                  <a:lnTo>
                    <a:pt x="1510639" y="13411"/>
                  </a:lnTo>
                  <a:lnTo>
                    <a:pt x="1510639" y="0"/>
                  </a:lnTo>
                  <a:close/>
                </a:path>
              </a:pathLst>
            </a:custGeom>
            <a:solidFill>
              <a:srgbClr val="455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928042" y="4625314"/>
              <a:ext cx="1398905" cy="1094740"/>
            </a:xfrm>
            <a:custGeom>
              <a:avLst/>
              <a:gdLst/>
              <a:ahLst/>
              <a:cxnLst/>
              <a:rect l="l" t="t" r="r" b="b"/>
              <a:pathLst>
                <a:path w="1398904" h="1094739">
                  <a:moveTo>
                    <a:pt x="416864" y="0"/>
                  </a:moveTo>
                  <a:lnTo>
                    <a:pt x="0" y="0"/>
                  </a:lnTo>
                  <a:lnTo>
                    <a:pt x="0" y="166941"/>
                  </a:lnTo>
                  <a:lnTo>
                    <a:pt x="71653" y="166941"/>
                  </a:lnTo>
                  <a:lnTo>
                    <a:pt x="89382" y="1094422"/>
                  </a:lnTo>
                  <a:lnTo>
                    <a:pt x="136461" y="1094422"/>
                  </a:lnTo>
                  <a:lnTo>
                    <a:pt x="154165" y="166941"/>
                  </a:lnTo>
                  <a:lnTo>
                    <a:pt x="416864" y="166941"/>
                  </a:lnTo>
                  <a:lnTo>
                    <a:pt x="416864" y="0"/>
                  </a:lnTo>
                  <a:close/>
                </a:path>
                <a:path w="1398904" h="1094739">
                  <a:moveTo>
                    <a:pt x="913104" y="0"/>
                  </a:moveTo>
                  <a:lnTo>
                    <a:pt x="485495" y="0"/>
                  </a:lnTo>
                  <a:lnTo>
                    <a:pt x="485495" y="166941"/>
                  </a:lnTo>
                  <a:lnTo>
                    <a:pt x="913104" y="166941"/>
                  </a:lnTo>
                  <a:lnTo>
                    <a:pt x="913104" y="0"/>
                  </a:lnTo>
                  <a:close/>
                </a:path>
                <a:path w="1398904" h="1094739">
                  <a:moveTo>
                    <a:pt x="1398625" y="0"/>
                  </a:moveTo>
                  <a:lnTo>
                    <a:pt x="981722" y="0"/>
                  </a:lnTo>
                  <a:lnTo>
                    <a:pt x="981722" y="166941"/>
                  </a:lnTo>
                  <a:lnTo>
                    <a:pt x="1398625" y="166941"/>
                  </a:lnTo>
                  <a:lnTo>
                    <a:pt x="1398625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999687" y="4792240"/>
              <a:ext cx="83185" cy="69850"/>
            </a:xfrm>
            <a:custGeom>
              <a:avLst/>
              <a:gdLst/>
              <a:ahLst/>
              <a:cxnLst/>
              <a:rect l="l" t="t" r="r" b="b"/>
              <a:pathLst>
                <a:path w="83185" h="69850">
                  <a:moveTo>
                    <a:pt x="82562" y="0"/>
                  </a:moveTo>
                  <a:lnTo>
                    <a:pt x="0" y="0"/>
                  </a:lnTo>
                  <a:lnTo>
                    <a:pt x="1244" y="69367"/>
                  </a:lnTo>
                  <a:lnTo>
                    <a:pt x="81318" y="69367"/>
                  </a:lnTo>
                  <a:lnTo>
                    <a:pt x="82562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7172452" y="4792243"/>
              <a:ext cx="83185" cy="927735"/>
            </a:xfrm>
            <a:custGeom>
              <a:avLst/>
              <a:gdLst/>
              <a:ahLst/>
              <a:cxnLst/>
              <a:rect l="l" t="t" r="r" b="b"/>
              <a:pathLst>
                <a:path w="83184" h="927735">
                  <a:moveTo>
                    <a:pt x="82562" y="0"/>
                  </a:moveTo>
                  <a:lnTo>
                    <a:pt x="25" y="0"/>
                  </a:lnTo>
                  <a:lnTo>
                    <a:pt x="1244" y="69367"/>
                  </a:lnTo>
                  <a:lnTo>
                    <a:pt x="17741" y="927493"/>
                  </a:lnTo>
                  <a:lnTo>
                    <a:pt x="64833" y="927493"/>
                  </a:lnTo>
                  <a:lnTo>
                    <a:pt x="81216" y="69367"/>
                  </a:lnTo>
                  <a:lnTo>
                    <a:pt x="82562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928029" y="4625301"/>
              <a:ext cx="1398905" cy="41275"/>
            </a:xfrm>
            <a:custGeom>
              <a:avLst/>
              <a:gdLst/>
              <a:ahLst/>
              <a:cxnLst/>
              <a:rect l="l" t="t" r="r" b="b"/>
              <a:pathLst>
                <a:path w="1398904" h="41275">
                  <a:moveTo>
                    <a:pt x="416877" y="0"/>
                  </a:moveTo>
                  <a:lnTo>
                    <a:pt x="0" y="0"/>
                  </a:lnTo>
                  <a:lnTo>
                    <a:pt x="0" y="40957"/>
                  </a:lnTo>
                  <a:lnTo>
                    <a:pt x="416877" y="40957"/>
                  </a:lnTo>
                  <a:lnTo>
                    <a:pt x="416877" y="0"/>
                  </a:lnTo>
                  <a:close/>
                </a:path>
                <a:path w="1398904" h="41275">
                  <a:moveTo>
                    <a:pt x="913117" y="0"/>
                  </a:moveTo>
                  <a:lnTo>
                    <a:pt x="485508" y="0"/>
                  </a:lnTo>
                  <a:lnTo>
                    <a:pt x="485508" y="40957"/>
                  </a:lnTo>
                  <a:lnTo>
                    <a:pt x="913117" y="40957"/>
                  </a:lnTo>
                  <a:lnTo>
                    <a:pt x="913117" y="0"/>
                  </a:lnTo>
                  <a:close/>
                </a:path>
                <a:path w="1398904" h="41275">
                  <a:moveTo>
                    <a:pt x="1398651" y="0"/>
                  </a:moveTo>
                  <a:lnTo>
                    <a:pt x="981735" y="0"/>
                  </a:lnTo>
                  <a:lnTo>
                    <a:pt x="981735" y="40957"/>
                  </a:lnTo>
                  <a:lnTo>
                    <a:pt x="1398651" y="40957"/>
                  </a:lnTo>
                  <a:lnTo>
                    <a:pt x="1398651" y="0"/>
                  </a:lnTo>
                  <a:close/>
                </a:path>
              </a:pathLst>
            </a:custGeom>
            <a:solidFill>
              <a:srgbClr val="263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280442" y="4211484"/>
              <a:ext cx="694055" cy="364490"/>
            </a:xfrm>
            <a:custGeom>
              <a:avLst/>
              <a:gdLst/>
              <a:ahLst/>
              <a:cxnLst/>
              <a:rect l="l" t="t" r="r" b="b"/>
              <a:pathLst>
                <a:path w="694054" h="364489">
                  <a:moveTo>
                    <a:pt x="693813" y="0"/>
                  </a:moveTo>
                  <a:lnTo>
                    <a:pt x="0" y="0"/>
                  </a:lnTo>
                  <a:lnTo>
                    <a:pt x="0" y="364261"/>
                  </a:lnTo>
                  <a:lnTo>
                    <a:pt x="693813" y="364261"/>
                  </a:lnTo>
                  <a:lnTo>
                    <a:pt x="693813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44907" y="4575746"/>
              <a:ext cx="565150" cy="375285"/>
            </a:xfrm>
            <a:custGeom>
              <a:avLst/>
              <a:gdLst/>
              <a:ahLst/>
              <a:cxnLst/>
              <a:rect l="l" t="t" r="r" b="b"/>
              <a:pathLst>
                <a:path w="565150" h="375285">
                  <a:moveTo>
                    <a:pt x="68630" y="0"/>
                  </a:moveTo>
                  <a:lnTo>
                    <a:pt x="0" y="0"/>
                  </a:lnTo>
                  <a:lnTo>
                    <a:pt x="0" y="375107"/>
                  </a:lnTo>
                  <a:lnTo>
                    <a:pt x="68630" y="375107"/>
                  </a:lnTo>
                  <a:lnTo>
                    <a:pt x="68630" y="0"/>
                  </a:lnTo>
                  <a:close/>
                </a:path>
                <a:path w="565150" h="375285">
                  <a:moveTo>
                    <a:pt x="564857" y="0"/>
                  </a:moveTo>
                  <a:lnTo>
                    <a:pt x="496239" y="0"/>
                  </a:lnTo>
                  <a:lnTo>
                    <a:pt x="496239" y="375107"/>
                  </a:lnTo>
                  <a:lnTo>
                    <a:pt x="564857" y="375107"/>
                  </a:lnTo>
                  <a:lnTo>
                    <a:pt x="564857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204229" y="4950853"/>
              <a:ext cx="846455" cy="112395"/>
            </a:xfrm>
            <a:custGeom>
              <a:avLst/>
              <a:gdLst/>
              <a:ahLst/>
              <a:cxnLst/>
              <a:rect l="l" t="t" r="r" b="b"/>
              <a:pathLst>
                <a:path w="846454" h="112395">
                  <a:moveTo>
                    <a:pt x="846251" y="0"/>
                  </a:moveTo>
                  <a:lnTo>
                    <a:pt x="0" y="0"/>
                  </a:lnTo>
                  <a:lnTo>
                    <a:pt x="0" y="112344"/>
                  </a:lnTo>
                  <a:lnTo>
                    <a:pt x="846251" y="112344"/>
                  </a:lnTo>
                  <a:lnTo>
                    <a:pt x="846251" y="0"/>
                  </a:lnTo>
                  <a:close/>
                </a:path>
              </a:pathLst>
            </a:custGeom>
            <a:solidFill>
              <a:srgbClr val="C7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250786" y="5063203"/>
              <a:ext cx="82550" cy="670560"/>
            </a:xfrm>
            <a:custGeom>
              <a:avLst/>
              <a:gdLst/>
              <a:ahLst/>
              <a:cxnLst/>
              <a:rect l="l" t="t" r="r" b="b"/>
              <a:pathLst>
                <a:path w="82550" h="670560">
                  <a:moveTo>
                    <a:pt x="82524" y="0"/>
                  </a:moveTo>
                  <a:lnTo>
                    <a:pt x="0" y="0"/>
                  </a:lnTo>
                  <a:lnTo>
                    <a:pt x="17716" y="670433"/>
                  </a:lnTo>
                  <a:lnTo>
                    <a:pt x="64808" y="670433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250776" y="5063191"/>
              <a:ext cx="83185" cy="69850"/>
            </a:xfrm>
            <a:custGeom>
              <a:avLst/>
              <a:gdLst/>
              <a:ahLst/>
              <a:cxnLst/>
              <a:rect l="l" t="t" r="r" b="b"/>
              <a:pathLst>
                <a:path w="83185" h="69850">
                  <a:moveTo>
                    <a:pt x="82562" y="0"/>
                  </a:moveTo>
                  <a:lnTo>
                    <a:pt x="0" y="0"/>
                  </a:lnTo>
                  <a:lnTo>
                    <a:pt x="1244" y="69367"/>
                  </a:lnTo>
                  <a:lnTo>
                    <a:pt x="81318" y="69367"/>
                  </a:lnTo>
                  <a:lnTo>
                    <a:pt x="82562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921399" y="5063203"/>
              <a:ext cx="82550" cy="670560"/>
            </a:xfrm>
            <a:custGeom>
              <a:avLst/>
              <a:gdLst/>
              <a:ahLst/>
              <a:cxnLst/>
              <a:rect l="l" t="t" r="r" b="b"/>
              <a:pathLst>
                <a:path w="82550" h="670560">
                  <a:moveTo>
                    <a:pt x="82524" y="0"/>
                  </a:moveTo>
                  <a:lnTo>
                    <a:pt x="0" y="0"/>
                  </a:lnTo>
                  <a:lnTo>
                    <a:pt x="17716" y="670433"/>
                  </a:lnTo>
                  <a:lnTo>
                    <a:pt x="64808" y="670433"/>
                  </a:lnTo>
                  <a:lnTo>
                    <a:pt x="82524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921371" y="5063191"/>
              <a:ext cx="83185" cy="69850"/>
            </a:xfrm>
            <a:custGeom>
              <a:avLst/>
              <a:gdLst/>
              <a:ahLst/>
              <a:cxnLst/>
              <a:rect l="l" t="t" r="r" b="b"/>
              <a:pathLst>
                <a:path w="83184" h="69850">
                  <a:moveTo>
                    <a:pt x="82562" y="0"/>
                  </a:moveTo>
                  <a:lnTo>
                    <a:pt x="0" y="0"/>
                  </a:lnTo>
                  <a:lnTo>
                    <a:pt x="1244" y="69367"/>
                  </a:lnTo>
                  <a:lnTo>
                    <a:pt x="81318" y="69367"/>
                  </a:lnTo>
                  <a:lnTo>
                    <a:pt x="82562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1051999" y="331066"/>
              <a:ext cx="468630" cy="884555"/>
            </a:xfrm>
            <a:custGeom>
              <a:avLst/>
              <a:gdLst/>
              <a:ahLst/>
              <a:cxnLst/>
              <a:rect l="l" t="t" r="r" b="b"/>
              <a:pathLst>
                <a:path w="468629" h="884555">
                  <a:moveTo>
                    <a:pt x="441998" y="0"/>
                  </a:moveTo>
                  <a:lnTo>
                    <a:pt x="393837" y="2593"/>
                  </a:lnTo>
                  <a:lnTo>
                    <a:pt x="347179" y="10194"/>
                  </a:lnTo>
                  <a:lnTo>
                    <a:pt x="302293" y="22533"/>
                  </a:lnTo>
                  <a:lnTo>
                    <a:pt x="259448" y="39340"/>
                  </a:lnTo>
                  <a:lnTo>
                    <a:pt x="218914" y="60346"/>
                  </a:lnTo>
                  <a:lnTo>
                    <a:pt x="180960" y="85280"/>
                  </a:lnTo>
                  <a:lnTo>
                    <a:pt x="145857" y="113874"/>
                  </a:lnTo>
                  <a:lnTo>
                    <a:pt x="113874" y="145857"/>
                  </a:lnTo>
                  <a:lnTo>
                    <a:pt x="85280" y="180960"/>
                  </a:lnTo>
                  <a:lnTo>
                    <a:pt x="60346" y="218914"/>
                  </a:lnTo>
                  <a:lnTo>
                    <a:pt x="39340" y="259448"/>
                  </a:lnTo>
                  <a:lnTo>
                    <a:pt x="22533" y="302293"/>
                  </a:lnTo>
                  <a:lnTo>
                    <a:pt x="10194" y="347179"/>
                  </a:lnTo>
                  <a:lnTo>
                    <a:pt x="2593" y="393837"/>
                  </a:lnTo>
                  <a:lnTo>
                    <a:pt x="0" y="441998"/>
                  </a:lnTo>
                  <a:lnTo>
                    <a:pt x="2593" y="490158"/>
                  </a:lnTo>
                  <a:lnTo>
                    <a:pt x="10194" y="536815"/>
                  </a:lnTo>
                  <a:lnTo>
                    <a:pt x="22533" y="581701"/>
                  </a:lnTo>
                  <a:lnTo>
                    <a:pt x="39340" y="624545"/>
                  </a:lnTo>
                  <a:lnTo>
                    <a:pt x="60346" y="665078"/>
                  </a:lnTo>
                  <a:lnTo>
                    <a:pt x="85280" y="703031"/>
                  </a:lnTo>
                  <a:lnTo>
                    <a:pt x="113874" y="738132"/>
                  </a:lnTo>
                  <a:lnTo>
                    <a:pt x="145857" y="770114"/>
                  </a:lnTo>
                  <a:lnTo>
                    <a:pt x="180960" y="798707"/>
                  </a:lnTo>
                  <a:lnTo>
                    <a:pt x="218914" y="823640"/>
                  </a:lnTo>
                  <a:lnTo>
                    <a:pt x="259448" y="844645"/>
                  </a:lnTo>
                  <a:lnTo>
                    <a:pt x="302293" y="861451"/>
                  </a:lnTo>
                  <a:lnTo>
                    <a:pt x="347179" y="873789"/>
                  </a:lnTo>
                  <a:lnTo>
                    <a:pt x="393837" y="881390"/>
                  </a:lnTo>
                  <a:lnTo>
                    <a:pt x="441998" y="883983"/>
                  </a:lnTo>
                  <a:lnTo>
                    <a:pt x="468005" y="882583"/>
                  </a:lnTo>
                  <a:lnTo>
                    <a:pt x="468005" y="1400"/>
                  </a:lnTo>
                  <a:lnTo>
                    <a:pt x="441998" y="0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1143004" y="6023973"/>
              <a:ext cx="133117" cy="378306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26510" y="6003003"/>
              <a:ext cx="835487" cy="26426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58491" y="6034127"/>
              <a:ext cx="179264" cy="20312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282238" y="6025965"/>
              <a:ext cx="621988" cy="218333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123644" y="5997489"/>
              <a:ext cx="787648" cy="246818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0830" y="228000"/>
              <a:ext cx="1663391" cy="371767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0314000" y="5733643"/>
              <a:ext cx="1206500" cy="164465"/>
            </a:xfrm>
            <a:custGeom>
              <a:avLst/>
              <a:gdLst/>
              <a:ahLst/>
              <a:cxnLst/>
              <a:rect l="l" t="t" r="r" b="b"/>
              <a:pathLst>
                <a:path w="1206500" h="164464">
                  <a:moveTo>
                    <a:pt x="1206004" y="0"/>
                  </a:moveTo>
                  <a:lnTo>
                    <a:pt x="0" y="0"/>
                  </a:lnTo>
                  <a:lnTo>
                    <a:pt x="0" y="164007"/>
                  </a:lnTo>
                  <a:lnTo>
                    <a:pt x="1206004" y="164007"/>
                  </a:lnTo>
                  <a:lnTo>
                    <a:pt x="1206004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1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4584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Sala </a:t>
            </a:r>
            <a:r>
              <a:rPr spc="-15" dirty="0"/>
              <a:t>duża </a:t>
            </a:r>
            <a:r>
              <a:rPr dirty="0"/>
              <a:t>czy</a:t>
            </a:r>
            <a:r>
              <a:rPr spc="-60" dirty="0"/>
              <a:t> </a:t>
            </a:r>
            <a:r>
              <a:rPr spc="-10" dirty="0"/>
              <a:t>mała?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295005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Jak </a:t>
            </a:r>
            <a:r>
              <a:rPr sz="1800" spc="-5" dirty="0">
                <a:latin typeface="Montserrat"/>
                <a:cs typeface="Montserrat"/>
              </a:rPr>
              <a:t>wynika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5" dirty="0">
                <a:latin typeface="Montserrat"/>
                <a:cs typeface="Montserrat"/>
              </a:rPr>
              <a:t>badań, aktywność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15" dirty="0">
                <a:latin typeface="Montserrat"/>
                <a:cs typeface="Montserrat"/>
              </a:rPr>
              <a:t>dużych </a:t>
            </a:r>
            <a:r>
              <a:rPr sz="1800" spc="-5" dirty="0">
                <a:latin typeface="Montserrat"/>
                <a:cs typeface="Montserrat"/>
              </a:rPr>
              <a:t>pomieszczeniach </a:t>
            </a:r>
            <a:r>
              <a:rPr sz="1800" dirty="0">
                <a:latin typeface="Montserrat"/>
                <a:cs typeface="Montserrat"/>
              </a:rPr>
              <a:t>polega  </a:t>
            </a:r>
            <a:r>
              <a:rPr sz="1800" spc="-5" dirty="0">
                <a:latin typeface="Montserrat"/>
                <a:cs typeface="Montserrat"/>
              </a:rPr>
              <a:t>głównie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10" dirty="0">
                <a:latin typeface="Montserrat"/>
                <a:cs typeface="Montserrat"/>
              </a:rPr>
              <a:t>kierowaniu </a:t>
            </a:r>
            <a:r>
              <a:rPr sz="1800" spc="-5" dirty="0">
                <a:latin typeface="Montserrat"/>
                <a:cs typeface="Montserrat"/>
              </a:rPr>
              <a:t>pytań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5" dirty="0">
                <a:latin typeface="Montserrat"/>
                <a:cs typeface="Montserrat"/>
              </a:rPr>
              <a:t>próśb </a:t>
            </a:r>
            <a:r>
              <a:rPr sz="1800" dirty="0">
                <a:latin typeface="Montserrat"/>
                <a:cs typeface="Montserrat"/>
              </a:rPr>
              <a:t>o </a:t>
            </a:r>
            <a:r>
              <a:rPr sz="1800" spc="-5" dirty="0">
                <a:latin typeface="Montserrat"/>
                <a:cs typeface="Montserrat"/>
              </a:rPr>
              <a:t>wytłumaczenie bądź </a:t>
            </a:r>
            <a:r>
              <a:rPr sz="1800" spc="-300" dirty="0">
                <a:latin typeface="Montserrat"/>
                <a:cs typeface="Montserrat"/>
              </a:rPr>
              <a:t>powtórzenie  </a:t>
            </a:r>
            <a:r>
              <a:rPr sz="1800" spc="-10" dirty="0">
                <a:latin typeface="Montserrat"/>
                <a:cs typeface="Montserrat"/>
              </a:rPr>
              <a:t>wykładanych</a:t>
            </a:r>
            <a:r>
              <a:rPr sz="1800" spc="-5" dirty="0">
                <a:latin typeface="Montserrat"/>
                <a:cs typeface="Montserrat"/>
              </a:rPr>
              <a:t> treści.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 marR="156845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Przestrzenne </a:t>
            </a:r>
            <a:r>
              <a:rPr sz="1800" dirty="0">
                <a:latin typeface="Montserrat"/>
                <a:cs typeface="Montserrat"/>
              </a:rPr>
              <a:t>sale </a:t>
            </a:r>
            <a:r>
              <a:rPr sz="1800" spc="-15" dirty="0">
                <a:latin typeface="Montserrat"/>
                <a:cs typeface="Montserrat"/>
              </a:rPr>
              <a:t>lekcyjne </a:t>
            </a:r>
            <a:r>
              <a:rPr sz="1800" spc="-5" dirty="0">
                <a:latin typeface="Montserrat"/>
                <a:cs typeface="Montserrat"/>
              </a:rPr>
              <a:t>ograniczają aktywność </a:t>
            </a:r>
            <a:r>
              <a:rPr sz="1800" spc="-15" dirty="0">
                <a:latin typeface="Montserrat"/>
                <a:cs typeface="Montserrat"/>
              </a:rPr>
              <a:t>uczniów, </a:t>
            </a:r>
            <a:r>
              <a:rPr sz="1800" spc="-405" dirty="0">
                <a:latin typeface="Montserrat"/>
                <a:cs typeface="Montserrat"/>
              </a:rPr>
              <a:t>sprawiają,  </a:t>
            </a:r>
            <a:r>
              <a:rPr sz="1800" spc="-10" dirty="0">
                <a:latin typeface="Montserrat"/>
                <a:cs typeface="Montserrat"/>
              </a:rPr>
              <a:t>że </a:t>
            </a:r>
            <a:r>
              <a:rPr sz="1800" dirty="0">
                <a:latin typeface="Montserrat"/>
                <a:cs typeface="Montserrat"/>
              </a:rPr>
              <a:t>są mniej </a:t>
            </a:r>
            <a:r>
              <a:rPr sz="1800" spc="-10" dirty="0">
                <a:latin typeface="Montserrat"/>
                <a:cs typeface="Montserrat"/>
              </a:rPr>
              <a:t>skorzy </a:t>
            </a:r>
            <a:r>
              <a:rPr sz="1800" dirty="0">
                <a:latin typeface="Montserrat"/>
                <a:cs typeface="Montserrat"/>
              </a:rPr>
              <a:t>do dialogu </a:t>
            </a:r>
            <a:r>
              <a:rPr sz="1800" spc="-10" dirty="0">
                <a:latin typeface="Montserrat"/>
                <a:cs typeface="Montserrat"/>
              </a:rPr>
              <a:t>ze </a:t>
            </a:r>
            <a:r>
              <a:rPr sz="1800" spc="-5" dirty="0">
                <a:latin typeface="Montserrat"/>
                <a:cs typeface="Montserrat"/>
              </a:rPr>
              <a:t>sobą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5" dirty="0">
                <a:latin typeface="Montserrat"/>
                <a:cs typeface="Montserrat"/>
              </a:rPr>
              <a:t>nauczycielem, poszerzenia </a:t>
            </a:r>
            <a:r>
              <a:rPr sz="1800" spc="-560" dirty="0">
                <a:latin typeface="Montserrat"/>
                <a:cs typeface="Montserrat"/>
              </a:rPr>
              <a:t>czy </a:t>
            </a:r>
            <a:r>
              <a:rPr sz="1800" spc="-484" dirty="0">
                <a:latin typeface="Montserrat"/>
                <a:cs typeface="Montserrat"/>
              </a:rPr>
              <a:t> </a:t>
            </a:r>
            <a:r>
              <a:rPr sz="1800" spc="-10" dirty="0">
                <a:latin typeface="Montserrat"/>
                <a:cs typeface="Montserrat"/>
              </a:rPr>
              <a:t>uporządkowania przekazywanego</a:t>
            </a:r>
            <a:r>
              <a:rPr sz="1800" spc="10" dirty="0">
                <a:latin typeface="Montserrat"/>
                <a:cs typeface="Montserrat"/>
              </a:rPr>
              <a:t> </a:t>
            </a:r>
            <a:r>
              <a:rPr sz="1800" spc="-10" dirty="0">
                <a:latin typeface="Montserrat"/>
                <a:cs typeface="Montserrat"/>
              </a:rPr>
              <a:t>materiału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10</a:t>
            </a:fld>
            <a:r>
              <a:rPr dirty="0"/>
              <a:t>/15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76650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Plakaty </a:t>
            </a:r>
            <a:r>
              <a:rPr dirty="0"/>
              <a:t>i inne </a:t>
            </a:r>
            <a:r>
              <a:rPr spc="-5" dirty="0"/>
              <a:t>dekoracje </a:t>
            </a:r>
            <a:r>
              <a:rPr dirty="0"/>
              <a:t>w</a:t>
            </a:r>
            <a:r>
              <a:rPr spc="-60" dirty="0"/>
              <a:t> </a:t>
            </a:r>
            <a:r>
              <a:rPr spc="-5" dirty="0"/>
              <a:t>klasie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062595" cy="2494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215" dirty="0">
                <a:solidFill>
                  <a:srgbClr val="0A17B5"/>
                </a:solidFill>
                <a:latin typeface="Montserrat Black"/>
                <a:cs typeface="Montserrat Black"/>
              </a:rPr>
              <a:t>Plakaty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40" dirty="0">
                <a:solidFill>
                  <a:srgbClr val="0A17B5"/>
                </a:solidFill>
                <a:latin typeface="Montserrat Black"/>
                <a:cs typeface="Montserrat Black"/>
              </a:rPr>
              <a:t>i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29" dirty="0">
                <a:solidFill>
                  <a:srgbClr val="0A17B5"/>
                </a:solidFill>
                <a:latin typeface="Montserrat Black"/>
                <a:cs typeface="Montserrat Black"/>
              </a:rPr>
              <a:t>dekoracje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125" dirty="0">
                <a:solidFill>
                  <a:srgbClr val="0A17B5"/>
                </a:solidFill>
                <a:latin typeface="Montserrat Black"/>
                <a:cs typeface="Montserrat Black"/>
              </a:rPr>
              <a:t>ścienne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135" dirty="0">
                <a:solidFill>
                  <a:srgbClr val="0A17B5"/>
                </a:solidFill>
                <a:latin typeface="Montserrat Black"/>
                <a:cs typeface="Montserrat Black"/>
              </a:rPr>
              <a:t>mogą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29" dirty="0">
                <a:solidFill>
                  <a:srgbClr val="0A17B5"/>
                </a:solidFill>
                <a:latin typeface="Montserrat Black"/>
                <a:cs typeface="Montserrat Black"/>
              </a:rPr>
              <a:t>wPływać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40" dirty="0">
                <a:solidFill>
                  <a:srgbClr val="0A17B5"/>
                </a:solidFill>
                <a:latin typeface="Montserrat Black"/>
                <a:cs typeface="Montserrat Black"/>
              </a:rPr>
              <a:t>na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04" dirty="0">
                <a:solidFill>
                  <a:srgbClr val="0A17B5"/>
                </a:solidFill>
                <a:latin typeface="Montserrat Black"/>
                <a:cs typeface="Montserrat Black"/>
              </a:rPr>
              <a:t>Postawy  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40" dirty="0">
                <a:solidFill>
                  <a:srgbClr val="0A17B5"/>
                </a:solidFill>
                <a:latin typeface="Montserrat Black"/>
                <a:cs typeface="Montserrat Black"/>
              </a:rPr>
              <a:t>i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29" dirty="0">
                <a:solidFill>
                  <a:srgbClr val="0A17B5"/>
                </a:solidFill>
                <a:latin typeface="Montserrat Black"/>
                <a:cs typeface="Montserrat Black"/>
              </a:rPr>
              <a:t>zachowania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40" dirty="0">
                <a:solidFill>
                  <a:srgbClr val="0A17B5"/>
                </a:solidFill>
                <a:latin typeface="Montserrat Black"/>
                <a:cs typeface="Montserrat Black"/>
              </a:rPr>
              <a:t>twoich</a:t>
            </a:r>
            <a:r>
              <a:rPr sz="1800" b="1" spc="5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10" dirty="0">
                <a:solidFill>
                  <a:srgbClr val="0A17B5"/>
                </a:solidFill>
                <a:latin typeface="Montserrat Black"/>
                <a:cs typeface="Montserrat Black"/>
              </a:rPr>
              <a:t>uczniów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40" dirty="0">
                <a:solidFill>
                  <a:srgbClr val="0A17B5"/>
                </a:solidFill>
                <a:latin typeface="Montserrat Black"/>
                <a:cs typeface="Montserrat Black"/>
              </a:rPr>
              <a:t>i</a:t>
            </a:r>
            <a:r>
              <a:rPr sz="1800" b="1" spc="5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155" dirty="0">
                <a:solidFill>
                  <a:srgbClr val="0A17B5"/>
                </a:solidFill>
                <a:latin typeface="Montserrat Black"/>
                <a:cs typeface="Montserrat Black"/>
              </a:rPr>
              <a:t>uczennic</a:t>
            </a: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40" dirty="0">
                <a:solidFill>
                  <a:srgbClr val="0A17B5"/>
                </a:solidFill>
                <a:latin typeface="Montserrat Black"/>
                <a:cs typeface="Montserrat Black"/>
              </a:rPr>
              <a:t>na</a:t>
            </a:r>
            <a:r>
              <a:rPr sz="1800" b="1" spc="5" dirty="0">
                <a:solidFill>
                  <a:srgbClr val="0A17B5"/>
                </a:solidFill>
                <a:latin typeface="Montserrat Black"/>
                <a:cs typeface="Montserrat Black"/>
              </a:rPr>
              <a:t> </a:t>
            </a:r>
            <a:r>
              <a:rPr sz="1800" b="1" spc="240" dirty="0">
                <a:solidFill>
                  <a:srgbClr val="0A17B5"/>
                </a:solidFill>
                <a:latin typeface="Montserrat Black"/>
                <a:cs typeface="Montserrat Black"/>
              </a:rPr>
              <a:t>lekcjach</a:t>
            </a:r>
            <a:endParaRPr sz="1800">
              <a:latin typeface="Montserrat Black"/>
              <a:cs typeface="Montserrat Blac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 Black"/>
              <a:cs typeface="Montserrat Black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Odpowiednio dobrane </a:t>
            </a:r>
            <a:r>
              <a:rPr sz="1800" spc="-10" dirty="0">
                <a:latin typeface="Montserrat"/>
                <a:cs typeface="Montserrat"/>
              </a:rPr>
              <a:t>plakaty </a:t>
            </a:r>
            <a:r>
              <a:rPr sz="1800" dirty="0">
                <a:latin typeface="Montserrat"/>
                <a:cs typeface="Montserrat"/>
              </a:rPr>
              <a:t>budują </a:t>
            </a:r>
            <a:r>
              <a:rPr sz="1800" spc="-5" dirty="0">
                <a:latin typeface="Montserrat"/>
                <a:cs typeface="Montserrat"/>
              </a:rPr>
              <a:t>atmosferę </a:t>
            </a:r>
            <a:r>
              <a:rPr sz="1800" spc="-20" dirty="0">
                <a:latin typeface="Montserrat"/>
                <a:cs typeface="Montserrat"/>
              </a:rPr>
              <a:t>Twojej</a:t>
            </a:r>
            <a:r>
              <a:rPr sz="1800" spc="25" dirty="0">
                <a:latin typeface="Montserrat"/>
                <a:cs typeface="Montserrat"/>
              </a:rPr>
              <a:t> </a:t>
            </a:r>
            <a:r>
              <a:rPr sz="1800" spc="-15" dirty="0">
                <a:latin typeface="Montserrat"/>
                <a:cs typeface="Montserrat"/>
              </a:rPr>
              <a:t>klasy.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Montserrat"/>
              <a:cs typeface="Montserrat"/>
            </a:endParaRPr>
          </a:p>
          <a:p>
            <a:pPr marL="12700" marR="266065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Badania </a:t>
            </a:r>
            <a:r>
              <a:rPr sz="1800" spc="-5" dirty="0">
                <a:latin typeface="Montserrat"/>
                <a:cs typeface="Montserrat"/>
              </a:rPr>
              <a:t>wskazują, </a:t>
            </a:r>
            <a:r>
              <a:rPr sz="1800" spc="-10" dirty="0">
                <a:latin typeface="Montserrat"/>
                <a:cs typeface="Montserrat"/>
              </a:rPr>
              <a:t>że </a:t>
            </a:r>
            <a:r>
              <a:rPr sz="1800" spc="-5" dirty="0">
                <a:latin typeface="Montserrat"/>
                <a:cs typeface="Montserrat"/>
              </a:rPr>
              <a:t>takie elementy </a:t>
            </a:r>
            <a:r>
              <a:rPr sz="1800" spc="-10" dirty="0">
                <a:latin typeface="Montserrat"/>
                <a:cs typeface="Montserrat"/>
              </a:rPr>
              <a:t>wystroju </a:t>
            </a:r>
            <a:r>
              <a:rPr sz="1800" dirty="0">
                <a:latin typeface="Montserrat"/>
                <a:cs typeface="Montserrat"/>
              </a:rPr>
              <a:t>mają </a:t>
            </a:r>
            <a:r>
              <a:rPr sz="1800" spc="-5" dirty="0">
                <a:latin typeface="Montserrat"/>
                <a:cs typeface="Montserrat"/>
              </a:rPr>
              <a:t>zdolność  pozytywnego wpływu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15" dirty="0">
                <a:latin typeface="Montserrat"/>
                <a:cs typeface="Montserrat"/>
              </a:rPr>
              <a:t>studentów,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szczególności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ich </a:t>
            </a:r>
            <a:r>
              <a:rPr sz="1800" spc="-275" dirty="0">
                <a:latin typeface="Montserrat"/>
                <a:cs typeface="Montserrat"/>
              </a:rPr>
              <a:t>emocje 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5" dirty="0">
                <a:latin typeface="Montserrat"/>
                <a:cs typeface="Montserrat"/>
              </a:rPr>
              <a:t>stosunek </a:t>
            </a:r>
            <a:r>
              <a:rPr sz="1800" dirty="0">
                <a:latin typeface="Montserrat"/>
                <a:cs typeface="Montserrat"/>
              </a:rPr>
              <a:t>do </a:t>
            </a:r>
            <a:r>
              <a:rPr sz="1800" spc="-5" dirty="0">
                <a:latin typeface="Montserrat"/>
                <a:cs typeface="Montserrat"/>
              </a:rPr>
              <a:t>przedmiotu, </a:t>
            </a:r>
            <a:r>
              <a:rPr sz="1800" spc="-10" dirty="0">
                <a:latin typeface="Montserrat"/>
                <a:cs typeface="Montserrat"/>
              </a:rPr>
              <a:t>uczestnictwo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zajęciach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5" dirty="0">
                <a:latin typeface="Montserrat"/>
                <a:cs typeface="Montserrat"/>
              </a:rPr>
              <a:t>chęć </a:t>
            </a:r>
            <a:r>
              <a:rPr sz="1800" spc="-450" dirty="0">
                <a:latin typeface="Montserrat"/>
                <a:cs typeface="Montserrat"/>
              </a:rPr>
              <a:t>rozmowy 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10" dirty="0">
                <a:latin typeface="Montserrat"/>
                <a:cs typeface="Montserrat"/>
              </a:rPr>
              <a:t>nauczycielem </a:t>
            </a:r>
            <a:r>
              <a:rPr sz="1800" spc="-5" dirty="0">
                <a:latin typeface="Montserrat"/>
                <a:cs typeface="Montserrat"/>
              </a:rPr>
              <a:t>(Graetz,</a:t>
            </a:r>
            <a:r>
              <a:rPr sz="1800" spc="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2006)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11</a:t>
            </a:fld>
            <a:r>
              <a:rPr dirty="0"/>
              <a:t>/15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4555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Mniej </a:t>
            </a:r>
            <a:r>
              <a:rPr dirty="0"/>
              <a:t>znaczy</a:t>
            </a:r>
            <a:r>
              <a:rPr spc="-45" dirty="0"/>
              <a:t> </a:t>
            </a:r>
            <a:r>
              <a:rPr spc="-5" dirty="0"/>
              <a:t>więcej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05815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Im </a:t>
            </a:r>
            <a:r>
              <a:rPr sz="1800" spc="-5" dirty="0">
                <a:latin typeface="Montserrat"/>
                <a:cs typeface="Montserrat"/>
              </a:rPr>
              <a:t>więcej </a:t>
            </a:r>
            <a:r>
              <a:rPr sz="1800" spc="-10" dirty="0">
                <a:latin typeface="Montserrat"/>
                <a:cs typeface="Montserrat"/>
              </a:rPr>
              <a:t>bodźców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10" dirty="0">
                <a:latin typeface="Montserrat"/>
                <a:cs typeface="Montserrat"/>
              </a:rPr>
              <a:t>środowisku, tym </a:t>
            </a:r>
            <a:r>
              <a:rPr sz="1800" spc="-5" dirty="0">
                <a:latin typeface="Montserrat"/>
                <a:cs typeface="Montserrat"/>
              </a:rPr>
              <a:t>większa </a:t>
            </a:r>
            <a:r>
              <a:rPr sz="1800" spc="-10" dirty="0">
                <a:latin typeface="Montserrat"/>
                <a:cs typeface="Montserrat"/>
              </a:rPr>
              <a:t>walka </a:t>
            </a:r>
            <a:r>
              <a:rPr sz="1800" dirty="0">
                <a:latin typeface="Montserrat"/>
                <a:cs typeface="Montserrat"/>
              </a:rPr>
              <a:t>o </a:t>
            </a:r>
            <a:r>
              <a:rPr sz="1800" spc="-10" dirty="0">
                <a:latin typeface="Montserrat"/>
                <a:cs typeface="Montserrat"/>
              </a:rPr>
              <a:t>uwagę  części mózgu </a:t>
            </a:r>
            <a:r>
              <a:rPr sz="1800" spc="-5" dirty="0">
                <a:latin typeface="Montserrat"/>
                <a:cs typeface="Montserrat"/>
              </a:rPr>
              <a:t>ucznia, </a:t>
            </a:r>
            <a:r>
              <a:rPr sz="1800" spc="-15" dirty="0">
                <a:latin typeface="Montserrat"/>
                <a:cs typeface="Montserrat"/>
              </a:rPr>
              <a:t>która </a:t>
            </a:r>
            <a:r>
              <a:rPr sz="1800" dirty="0">
                <a:latin typeface="Montserrat"/>
                <a:cs typeface="Montserrat"/>
              </a:rPr>
              <a:t>musi się </a:t>
            </a:r>
            <a:r>
              <a:rPr sz="1800" spc="-5" dirty="0">
                <a:latin typeface="Montserrat"/>
                <a:cs typeface="Montserrat"/>
              </a:rPr>
              <a:t>skupić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10" dirty="0">
                <a:latin typeface="Montserrat"/>
                <a:cs typeface="Montserrat"/>
              </a:rPr>
              <a:t>lekcji </a:t>
            </a:r>
            <a:r>
              <a:rPr sz="1800" dirty="0">
                <a:latin typeface="Montserrat"/>
                <a:cs typeface="Montserrat"/>
              </a:rPr>
              <a:t>(Hubenthal,  </a:t>
            </a:r>
            <a:r>
              <a:rPr sz="1800" spc="-590" dirty="0">
                <a:latin typeface="Montserrat"/>
                <a:cs typeface="Montserrat"/>
              </a:rPr>
              <a:t>2009).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 marR="187325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20" dirty="0">
                <a:latin typeface="Montserrat"/>
                <a:cs typeface="Montserrat"/>
              </a:rPr>
              <a:t>Cechy </a:t>
            </a:r>
            <a:r>
              <a:rPr sz="1800" spc="-10" dirty="0">
                <a:latin typeface="Montserrat"/>
                <a:cs typeface="Montserrat"/>
              </a:rPr>
              <a:t>środowiska </a:t>
            </a:r>
            <a:r>
              <a:rPr sz="1800" spc="5" dirty="0">
                <a:latin typeface="Montserrat"/>
                <a:cs typeface="Montserrat"/>
              </a:rPr>
              <a:t>fizycznego </a:t>
            </a:r>
            <a:r>
              <a:rPr sz="1800" dirty="0">
                <a:latin typeface="Montserrat"/>
                <a:cs typeface="Montserrat"/>
              </a:rPr>
              <a:t>mogą mieć </a:t>
            </a:r>
            <a:r>
              <a:rPr sz="1800" spc="-5" dirty="0">
                <a:latin typeface="Montserrat"/>
                <a:cs typeface="Montserrat"/>
              </a:rPr>
              <a:t>wpływ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pewne </a:t>
            </a:r>
            <a:r>
              <a:rPr sz="1800" spc="-484" dirty="0">
                <a:latin typeface="Montserrat"/>
                <a:cs typeface="Montserrat"/>
              </a:rPr>
              <a:t>procesy  </a:t>
            </a:r>
            <a:r>
              <a:rPr sz="1800" spc="-15" dirty="0">
                <a:latin typeface="Montserrat"/>
                <a:cs typeface="Montserrat"/>
              </a:rPr>
              <a:t>mózgowe, </a:t>
            </a:r>
            <a:r>
              <a:rPr sz="1800" spc="-5" dirty="0">
                <a:latin typeface="Montserrat"/>
                <a:cs typeface="Montserrat"/>
              </a:rPr>
              <a:t>takie </a:t>
            </a:r>
            <a:r>
              <a:rPr sz="1800" dirty="0">
                <a:latin typeface="Montserrat"/>
                <a:cs typeface="Montserrat"/>
              </a:rPr>
              <a:t>jak </a:t>
            </a:r>
            <a:r>
              <a:rPr sz="1800" spc="-5" dirty="0">
                <a:latin typeface="Montserrat"/>
                <a:cs typeface="Montserrat"/>
              </a:rPr>
              <a:t>stres, </a:t>
            </a:r>
            <a:r>
              <a:rPr sz="1800" dirty="0">
                <a:latin typeface="Montserrat"/>
                <a:cs typeface="Montserrat"/>
              </a:rPr>
              <a:t>emocje i </a:t>
            </a:r>
            <a:r>
              <a:rPr sz="1800" spc="-5" dirty="0">
                <a:latin typeface="Montserrat"/>
                <a:cs typeface="Montserrat"/>
              </a:rPr>
              <a:t>pamięć (Edelstein</a:t>
            </a:r>
            <a:r>
              <a:rPr sz="1800" spc="2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2009).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12</a:t>
            </a:fld>
            <a:r>
              <a:rPr dirty="0"/>
              <a:t>/15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1250" y="879475"/>
            <a:ext cx="3333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Kolor </a:t>
            </a:r>
            <a:r>
              <a:rPr dirty="0"/>
              <a:t>w</a:t>
            </a:r>
            <a:r>
              <a:rPr spc="-70" dirty="0"/>
              <a:t> </a:t>
            </a:r>
            <a:r>
              <a:rPr spc="-5" dirty="0"/>
              <a:t>klasie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1250" y="1935602"/>
            <a:ext cx="86607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06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Kolor </a:t>
            </a:r>
            <a:r>
              <a:rPr sz="1800" spc="-20" dirty="0">
                <a:latin typeface="Montserrat"/>
                <a:cs typeface="Montserrat"/>
              </a:rPr>
              <a:t>to </a:t>
            </a:r>
            <a:r>
              <a:rPr sz="1800" spc="-10" dirty="0">
                <a:latin typeface="Montserrat"/>
                <a:cs typeface="Montserrat"/>
              </a:rPr>
              <a:t>istotny </a:t>
            </a:r>
            <a:r>
              <a:rPr sz="1800" dirty="0">
                <a:latin typeface="Montserrat"/>
                <a:cs typeface="Montserrat"/>
              </a:rPr>
              <a:t>element </a:t>
            </a:r>
            <a:r>
              <a:rPr sz="1800" spc="-5" dirty="0">
                <a:latin typeface="Montserrat"/>
                <a:cs typeface="Montserrat"/>
              </a:rPr>
              <a:t>przestrzeni </a:t>
            </a:r>
            <a:r>
              <a:rPr sz="1800" spc="5" dirty="0">
                <a:latin typeface="Montserrat"/>
                <a:cs typeface="Montserrat"/>
              </a:rPr>
              <a:t>fizycznej </a:t>
            </a:r>
            <a:r>
              <a:rPr sz="1800" spc="-15" dirty="0">
                <a:latin typeface="Montserrat"/>
                <a:cs typeface="Montserrat"/>
              </a:rPr>
              <a:t>klasy. </a:t>
            </a:r>
            <a:r>
              <a:rPr sz="1800" spc="-10" dirty="0">
                <a:latin typeface="Montserrat"/>
                <a:cs typeface="Montserrat"/>
              </a:rPr>
              <a:t>Wywołuje </a:t>
            </a:r>
            <a:r>
              <a:rPr sz="1800" spc="-204" dirty="0">
                <a:latin typeface="Montserrat"/>
                <a:cs typeface="Montserrat"/>
              </a:rPr>
              <a:t>głębokie  </a:t>
            </a:r>
            <a:r>
              <a:rPr sz="1800" spc="-15" dirty="0">
                <a:latin typeface="Montserrat"/>
                <a:cs typeface="Montserrat"/>
              </a:rPr>
              <a:t>reakcje </a:t>
            </a:r>
            <a:r>
              <a:rPr sz="1800" spc="-10" dirty="0">
                <a:latin typeface="Montserrat"/>
                <a:cs typeface="Montserrat"/>
              </a:rPr>
              <a:t>psychologiczne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5" dirty="0">
                <a:latin typeface="Montserrat"/>
                <a:cs typeface="Montserrat"/>
              </a:rPr>
              <a:t>fizjologiczne. </a:t>
            </a:r>
            <a:r>
              <a:rPr sz="1800" dirty="0">
                <a:latin typeface="Montserrat"/>
                <a:cs typeface="Montserrat"/>
              </a:rPr>
              <a:t>Badania </a:t>
            </a:r>
            <a:r>
              <a:rPr sz="1800" spc="-5" dirty="0">
                <a:latin typeface="Montserrat"/>
                <a:cs typeface="Montserrat"/>
              </a:rPr>
              <a:t>wykazały </a:t>
            </a:r>
            <a:r>
              <a:rPr sz="1800" spc="-10" dirty="0">
                <a:latin typeface="Montserrat"/>
                <a:cs typeface="Montserrat"/>
              </a:rPr>
              <a:t>związek </a:t>
            </a:r>
            <a:r>
              <a:rPr sz="1800" spc="-415" dirty="0">
                <a:latin typeface="Montserrat"/>
                <a:cs typeface="Montserrat"/>
              </a:rPr>
              <a:t>między  </a:t>
            </a:r>
            <a:r>
              <a:rPr sz="1800" spc="-10" dirty="0">
                <a:latin typeface="Montserrat"/>
                <a:cs typeface="Montserrat"/>
              </a:rPr>
              <a:t>preferencjami kolorystycznymi, </a:t>
            </a:r>
            <a:r>
              <a:rPr sz="1800" dirty="0">
                <a:latin typeface="Montserrat"/>
                <a:cs typeface="Montserrat"/>
              </a:rPr>
              <a:t>emocjami i </a:t>
            </a:r>
            <a:r>
              <a:rPr sz="1800" spc="-5" dirty="0">
                <a:latin typeface="Montserrat"/>
                <a:cs typeface="Montserrat"/>
              </a:rPr>
              <a:t>wynikami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nauce</a:t>
            </a:r>
            <a:r>
              <a:rPr sz="1800" spc="60" dirty="0">
                <a:latin typeface="Montserrat"/>
                <a:cs typeface="Montserrat"/>
              </a:rPr>
              <a:t> </a:t>
            </a:r>
            <a:r>
              <a:rPr sz="1800" spc="-10" dirty="0">
                <a:latin typeface="Montserrat"/>
                <a:cs typeface="Montserrat"/>
              </a:rPr>
              <a:t>uczniów</a:t>
            </a:r>
            <a:endParaRPr sz="18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Kolor </a:t>
            </a:r>
            <a:r>
              <a:rPr sz="1800" dirty="0">
                <a:latin typeface="Montserrat"/>
                <a:cs typeface="Montserrat"/>
              </a:rPr>
              <a:t>sali </a:t>
            </a:r>
            <a:r>
              <a:rPr sz="1800" spc="-10" dirty="0">
                <a:latin typeface="Montserrat"/>
                <a:cs typeface="Montserrat"/>
              </a:rPr>
              <a:t>lekcyjnej może zarówno </a:t>
            </a:r>
            <a:r>
              <a:rPr sz="1800" spc="-5" dirty="0">
                <a:latin typeface="Montserrat"/>
                <a:cs typeface="Montserrat"/>
              </a:rPr>
              <a:t>stymulować, </a:t>
            </a:r>
            <a:r>
              <a:rPr sz="1800" dirty="0">
                <a:latin typeface="Montserrat"/>
                <a:cs typeface="Montserrat"/>
              </a:rPr>
              <a:t>jak i </a:t>
            </a:r>
            <a:r>
              <a:rPr sz="1800" spc="-5" dirty="0">
                <a:latin typeface="Montserrat"/>
                <a:cs typeface="Montserrat"/>
              </a:rPr>
              <a:t>nadmiernie </a:t>
            </a:r>
            <a:r>
              <a:rPr sz="1800" spc="-375" dirty="0">
                <a:latin typeface="Montserrat"/>
                <a:cs typeface="Montserrat"/>
              </a:rPr>
              <a:t>pobudzać  </a:t>
            </a:r>
            <a:r>
              <a:rPr sz="1800" spc="-10" dirty="0">
                <a:latin typeface="Montserrat"/>
                <a:cs typeface="Montserrat"/>
              </a:rPr>
              <a:t>uczniów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10" dirty="0">
                <a:latin typeface="Montserrat"/>
                <a:cs typeface="Montserrat"/>
              </a:rPr>
              <a:t>uczennice. Nauczyciel może </a:t>
            </a:r>
            <a:r>
              <a:rPr sz="1800" dirty="0">
                <a:latin typeface="Montserrat"/>
                <a:cs typeface="Montserrat"/>
              </a:rPr>
              <a:t>nie </a:t>
            </a:r>
            <a:r>
              <a:rPr sz="1800" spc="-10" dirty="0">
                <a:latin typeface="Montserrat"/>
                <a:cs typeface="Montserrat"/>
              </a:rPr>
              <a:t>zawsze </a:t>
            </a:r>
            <a:r>
              <a:rPr sz="1800" dirty="0">
                <a:latin typeface="Montserrat"/>
                <a:cs typeface="Montserrat"/>
              </a:rPr>
              <a:t>mieć </a:t>
            </a:r>
            <a:r>
              <a:rPr sz="1800" spc="-10" dirty="0">
                <a:latin typeface="Montserrat"/>
                <a:cs typeface="Montserrat"/>
              </a:rPr>
              <a:t>kontrolę </a:t>
            </a:r>
            <a:r>
              <a:rPr sz="1800" dirty="0">
                <a:latin typeface="Montserrat"/>
                <a:cs typeface="Montserrat"/>
              </a:rPr>
              <a:t>nad </a:t>
            </a:r>
            <a:r>
              <a:rPr sz="1800" spc="-135" dirty="0">
                <a:latin typeface="Montserrat"/>
                <a:cs typeface="Montserrat"/>
              </a:rPr>
              <a:t>tym  </a:t>
            </a:r>
            <a:r>
              <a:rPr sz="1800" spc="-5" dirty="0">
                <a:latin typeface="Montserrat"/>
                <a:cs typeface="Montserrat"/>
              </a:rPr>
              <a:t>elementem </a:t>
            </a:r>
            <a:r>
              <a:rPr sz="1800" spc="-10" dirty="0">
                <a:latin typeface="Montserrat"/>
                <a:cs typeface="Montserrat"/>
              </a:rPr>
              <a:t>środowiskowym, </a:t>
            </a:r>
            <a:r>
              <a:rPr sz="1800" dirty="0">
                <a:latin typeface="Montserrat"/>
                <a:cs typeface="Montserrat"/>
              </a:rPr>
              <a:t>ale istnieją </a:t>
            </a:r>
            <a:r>
              <a:rPr sz="1800" spc="-5" dirty="0">
                <a:latin typeface="Montserrat"/>
                <a:cs typeface="Montserrat"/>
              </a:rPr>
              <a:t>pewne</a:t>
            </a:r>
            <a:r>
              <a:rPr sz="1800" spc="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zalecenia.</a:t>
            </a:r>
            <a:endParaRPr sz="18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 dirty="0">
              <a:latin typeface="Montserrat"/>
              <a:cs typeface="Montserrat"/>
            </a:endParaRPr>
          </a:p>
          <a:p>
            <a:pPr marL="12700" marR="10033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przykład kolory </a:t>
            </a:r>
            <a:r>
              <a:rPr sz="1800" spc="-10" dirty="0">
                <a:latin typeface="Montserrat"/>
                <a:cs typeface="Montserrat"/>
              </a:rPr>
              <a:t>czerwony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10" dirty="0">
                <a:latin typeface="Montserrat"/>
                <a:cs typeface="Montserrat"/>
              </a:rPr>
              <a:t>pomarańczowy </a:t>
            </a:r>
            <a:r>
              <a:rPr sz="1800" dirty="0">
                <a:latin typeface="Montserrat"/>
                <a:cs typeface="Montserrat"/>
              </a:rPr>
              <a:t>mają </a:t>
            </a:r>
            <a:r>
              <a:rPr sz="1800" spc="-10" dirty="0">
                <a:latin typeface="Montserrat"/>
                <a:cs typeface="Montserrat"/>
              </a:rPr>
              <a:t>negatywny </a:t>
            </a:r>
            <a:r>
              <a:rPr sz="1800" spc="-5" dirty="0">
                <a:latin typeface="Montserrat"/>
                <a:cs typeface="Montserrat"/>
              </a:rPr>
              <a:t>wpływ </a:t>
            </a:r>
            <a:r>
              <a:rPr sz="1800" spc="-825" dirty="0">
                <a:latin typeface="Montserrat"/>
                <a:cs typeface="Montserrat"/>
              </a:rPr>
              <a:t>na </a:t>
            </a:r>
            <a:r>
              <a:rPr sz="1800" spc="-405" dirty="0">
                <a:latin typeface="Montserrat"/>
                <a:cs typeface="Montserrat"/>
              </a:rPr>
              <a:t> </a:t>
            </a:r>
            <a:r>
              <a:rPr sz="1800" spc="-15" dirty="0">
                <a:latin typeface="Montserrat"/>
                <a:cs typeface="Montserrat"/>
              </a:rPr>
              <a:t>uczniów, </a:t>
            </a:r>
            <a:r>
              <a:rPr sz="1800" spc="-10" dirty="0">
                <a:latin typeface="Montserrat"/>
                <a:cs typeface="Montserrat"/>
              </a:rPr>
              <a:t>powodując </a:t>
            </a:r>
            <a:r>
              <a:rPr sz="1800" spc="-5" dirty="0">
                <a:latin typeface="Montserrat"/>
                <a:cs typeface="Montserrat"/>
              </a:rPr>
              <a:t>ich </a:t>
            </a:r>
            <a:r>
              <a:rPr sz="1800" spc="-10" dirty="0">
                <a:latin typeface="Montserrat"/>
                <a:cs typeface="Montserrat"/>
              </a:rPr>
              <a:t>nerwowość </a:t>
            </a:r>
            <a:r>
              <a:rPr sz="1800" dirty="0">
                <a:latin typeface="Montserrat"/>
                <a:cs typeface="Montserrat"/>
              </a:rPr>
              <a:t>i</a:t>
            </a:r>
            <a:r>
              <a:rPr sz="1800" spc="3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niepokój.</a:t>
            </a:r>
            <a:endParaRPr sz="18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Natomiast kolory niebieski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5" dirty="0">
                <a:latin typeface="Montserrat"/>
                <a:cs typeface="Montserrat"/>
              </a:rPr>
              <a:t>zielony </a:t>
            </a:r>
            <a:r>
              <a:rPr sz="1800" dirty="0">
                <a:latin typeface="Montserrat"/>
                <a:cs typeface="Montserrat"/>
              </a:rPr>
              <a:t>są </a:t>
            </a:r>
            <a:r>
              <a:rPr sz="1800" spc="-10" dirty="0">
                <a:latin typeface="Montserrat"/>
                <a:cs typeface="Montserrat"/>
              </a:rPr>
              <a:t>kolorami</a:t>
            </a:r>
            <a:r>
              <a:rPr sz="1800" spc="3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uspokajającymi.</a:t>
            </a:r>
            <a:endParaRPr sz="1800" dirty="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13</a:t>
            </a:fld>
            <a:r>
              <a:rPr dirty="0"/>
              <a:t>/15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3333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Kolor </a:t>
            </a:r>
            <a:r>
              <a:rPr dirty="0"/>
              <a:t>w</a:t>
            </a:r>
            <a:r>
              <a:rPr spc="-70" dirty="0"/>
              <a:t> </a:t>
            </a:r>
            <a:r>
              <a:rPr spc="-5" dirty="0"/>
              <a:t>klasie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98842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przeszłości </a:t>
            </a:r>
            <a:r>
              <a:rPr sz="1800" spc="-10" dirty="0">
                <a:latin typeface="Montserrat"/>
                <a:cs typeface="Montserrat"/>
              </a:rPr>
              <a:t>panowało </a:t>
            </a:r>
            <a:r>
              <a:rPr sz="1800" spc="-5" dirty="0">
                <a:latin typeface="Montserrat"/>
                <a:cs typeface="Montserrat"/>
              </a:rPr>
              <a:t>przekonanie, </a:t>
            </a:r>
            <a:r>
              <a:rPr sz="1800" spc="-10" dirty="0">
                <a:latin typeface="Montserrat"/>
                <a:cs typeface="Montserrat"/>
              </a:rPr>
              <a:t>że </a:t>
            </a:r>
            <a:r>
              <a:rPr sz="1800" dirty="0">
                <a:latin typeface="Montserrat"/>
                <a:cs typeface="Montserrat"/>
              </a:rPr>
              <a:t>im </a:t>
            </a:r>
            <a:r>
              <a:rPr sz="1800" spc="-5" dirty="0">
                <a:latin typeface="Montserrat"/>
                <a:cs typeface="Montserrat"/>
              </a:rPr>
              <a:t>bardziej </a:t>
            </a:r>
            <a:r>
              <a:rPr sz="1800" spc="-20" dirty="0">
                <a:latin typeface="Montserrat"/>
                <a:cs typeface="Montserrat"/>
              </a:rPr>
              <a:t>kolorowa </a:t>
            </a:r>
            <a:r>
              <a:rPr sz="1800" dirty="0">
                <a:latin typeface="Montserrat"/>
                <a:cs typeface="Montserrat"/>
              </a:rPr>
              <a:t>sala, </a:t>
            </a:r>
            <a:r>
              <a:rPr sz="1800" spc="-10" dirty="0">
                <a:latin typeface="Montserrat"/>
                <a:cs typeface="Montserrat"/>
              </a:rPr>
              <a:t>tym </a:t>
            </a:r>
            <a:r>
              <a:rPr sz="1800" spc="-470" dirty="0">
                <a:latin typeface="Montserrat"/>
                <a:cs typeface="Montserrat"/>
              </a:rPr>
              <a:t>lepiej  </a:t>
            </a:r>
            <a:r>
              <a:rPr sz="1800" dirty="0">
                <a:latin typeface="Montserrat"/>
                <a:cs typeface="Montserrat"/>
              </a:rPr>
              <a:t>dla </a:t>
            </a:r>
            <a:r>
              <a:rPr sz="1800" spc="-15" dirty="0">
                <a:latin typeface="Montserrat"/>
                <a:cs typeface="Montserrat"/>
              </a:rPr>
              <a:t>uczniów. </a:t>
            </a:r>
            <a:r>
              <a:rPr sz="1800" dirty="0">
                <a:latin typeface="Montserrat"/>
                <a:cs typeface="Montserrat"/>
              </a:rPr>
              <a:t>Aktualne </a:t>
            </a:r>
            <a:r>
              <a:rPr sz="1800" spc="-5" dirty="0">
                <a:latin typeface="Montserrat"/>
                <a:cs typeface="Montserrat"/>
              </a:rPr>
              <a:t>badania </a:t>
            </a:r>
            <a:r>
              <a:rPr sz="1800" spc="-10" dirty="0">
                <a:latin typeface="Montserrat"/>
                <a:cs typeface="Montserrat"/>
              </a:rPr>
              <a:t>kwestionują </a:t>
            </a:r>
            <a:r>
              <a:rPr sz="1800" spc="-5" dirty="0">
                <a:latin typeface="Montserrat"/>
                <a:cs typeface="Montserrat"/>
              </a:rPr>
              <a:t>przeszłe </a:t>
            </a:r>
            <a:r>
              <a:rPr sz="1800" spc="-10" dirty="0">
                <a:latin typeface="Montserrat"/>
                <a:cs typeface="Montserrat"/>
              </a:rPr>
              <a:t>praktyki, </a:t>
            </a:r>
            <a:r>
              <a:rPr sz="1800" dirty="0">
                <a:latin typeface="Montserrat"/>
                <a:cs typeface="Montserrat"/>
              </a:rPr>
              <a:t>a </a:t>
            </a:r>
            <a:r>
              <a:rPr sz="1800" spc="-5" dirty="0">
                <a:latin typeface="Montserrat"/>
                <a:cs typeface="Montserrat"/>
              </a:rPr>
              <a:t>zbyt dużo </a:t>
            </a:r>
            <a:r>
              <a:rPr sz="1800" spc="-270" dirty="0">
                <a:latin typeface="Montserrat"/>
                <a:cs typeface="Montserrat"/>
              </a:rPr>
              <a:t>lub  </a:t>
            </a:r>
            <a:r>
              <a:rPr sz="1800" spc="-5" dirty="0">
                <a:latin typeface="Montserrat"/>
                <a:cs typeface="Montserrat"/>
              </a:rPr>
              <a:t>zbyt </a:t>
            </a:r>
            <a:r>
              <a:rPr sz="1800" dirty="0">
                <a:latin typeface="Montserrat"/>
                <a:cs typeface="Montserrat"/>
              </a:rPr>
              <a:t>jasne </a:t>
            </a:r>
            <a:r>
              <a:rPr sz="1800" spc="-5" dirty="0">
                <a:latin typeface="Montserrat"/>
                <a:cs typeface="Montserrat"/>
              </a:rPr>
              <a:t>kolory </a:t>
            </a:r>
            <a:r>
              <a:rPr sz="1800" dirty="0">
                <a:latin typeface="Montserrat"/>
                <a:cs typeface="Montserrat"/>
              </a:rPr>
              <a:t>mogą </a:t>
            </a:r>
            <a:r>
              <a:rPr sz="1800" spc="-10" dirty="0">
                <a:latin typeface="Montserrat"/>
                <a:cs typeface="Montserrat"/>
              </a:rPr>
              <a:t>prowadzić </a:t>
            </a:r>
            <a:r>
              <a:rPr sz="1800" dirty="0">
                <a:latin typeface="Montserrat"/>
                <a:cs typeface="Montserrat"/>
              </a:rPr>
              <a:t>do </a:t>
            </a:r>
            <a:r>
              <a:rPr sz="1800" spc="-5" dirty="0">
                <a:latin typeface="Montserrat"/>
                <a:cs typeface="Montserrat"/>
              </a:rPr>
              <a:t>nadmiernej</a:t>
            </a:r>
            <a:r>
              <a:rPr sz="1800" spc="2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stymulacji.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 marR="286385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Ściana </a:t>
            </a:r>
            <a:r>
              <a:rPr sz="1800" spc="-10" dirty="0">
                <a:latin typeface="Montserrat"/>
                <a:cs typeface="Montserrat"/>
              </a:rPr>
              <a:t>akcentująca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jasnym </a:t>
            </a:r>
            <a:r>
              <a:rPr sz="1800" spc="-10" dirty="0">
                <a:latin typeface="Montserrat"/>
                <a:cs typeface="Montserrat"/>
              </a:rPr>
              <a:t>kolorze </a:t>
            </a:r>
            <a:r>
              <a:rPr sz="1800" dirty="0">
                <a:latin typeface="Montserrat"/>
                <a:cs typeface="Montserrat"/>
              </a:rPr>
              <a:t>w klasie </a:t>
            </a:r>
            <a:r>
              <a:rPr sz="1800" spc="-10" dirty="0">
                <a:latin typeface="Montserrat"/>
                <a:cs typeface="Montserrat"/>
              </a:rPr>
              <a:t>może </a:t>
            </a:r>
            <a:r>
              <a:rPr sz="1800" spc="-5" dirty="0">
                <a:latin typeface="Montserrat"/>
                <a:cs typeface="Montserrat"/>
              </a:rPr>
              <a:t>zostać </a:t>
            </a:r>
            <a:r>
              <a:rPr sz="1800" spc="-400" dirty="0">
                <a:latin typeface="Montserrat"/>
                <a:cs typeface="Montserrat"/>
              </a:rPr>
              <a:t>zrównoważona  </a:t>
            </a:r>
            <a:r>
              <a:rPr sz="1800" spc="-10" dirty="0">
                <a:latin typeface="Montserrat"/>
                <a:cs typeface="Montserrat"/>
              </a:rPr>
              <a:t>przez </a:t>
            </a:r>
            <a:r>
              <a:rPr sz="1800" dirty="0">
                <a:latin typeface="Montserrat"/>
                <a:cs typeface="Montserrat"/>
              </a:rPr>
              <a:t>przytłumione odcienie na </a:t>
            </a:r>
            <a:r>
              <a:rPr sz="1800" spc="-10" dirty="0">
                <a:latin typeface="Montserrat"/>
                <a:cs typeface="Montserrat"/>
              </a:rPr>
              <a:t>pozostałych</a:t>
            </a:r>
            <a:r>
              <a:rPr sz="1800" spc="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ścianach.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14</a:t>
            </a:fld>
            <a:r>
              <a:rPr dirty="0"/>
              <a:t>/15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1263851"/>
            <a:ext cx="2806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Bibliografia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22418"/>
            <a:ext cx="4027170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6580">
              <a:lnSpc>
                <a:spcPct val="100000"/>
              </a:lnSpc>
              <a:spcBef>
                <a:spcPts val="100"/>
              </a:spcBef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5" dirty="0">
                <a:latin typeface="Montserrat"/>
                <a:cs typeface="Montserrat"/>
              </a:rPr>
              <a:t>Sztejnberg, </a:t>
            </a:r>
            <a:r>
              <a:rPr sz="1200" spc="20" dirty="0">
                <a:latin typeface="Montserrat"/>
                <a:cs typeface="Montserrat"/>
              </a:rPr>
              <a:t>A. </a:t>
            </a:r>
            <a:r>
              <a:rPr sz="1200" spc="-5" dirty="0">
                <a:latin typeface="Montserrat"/>
                <a:cs typeface="Montserrat"/>
              </a:rPr>
              <a:t>(2001). </a:t>
            </a:r>
            <a:r>
              <a:rPr sz="1200" spc="-10" dirty="0">
                <a:latin typeface="Montserrat"/>
                <a:cs typeface="Montserrat"/>
              </a:rPr>
              <a:t>Podstawy </a:t>
            </a:r>
            <a:r>
              <a:rPr sz="1200" spc="-50" dirty="0">
                <a:latin typeface="Montserrat"/>
                <a:cs typeface="Montserrat"/>
              </a:rPr>
              <a:t>komunikacji  </a:t>
            </a:r>
            <a:r>
              <a:rPr sz="1200" spc="-5" dirty="0">
                <a:latin typeface="Montserrat"/>
                <a:cs typeface="Montserrat"/>
              </a:rPr>
              <a:t>społecznej </a:t>
            </a:r>
            <a:r>
              <a:rPr sz="1200" dirty="0">
                <a:latin typeface="Montserrat"/>
                <a:cs typeface="Montserrat"/>
              </a:rPr>
              <a:t>w </a:t>
            </a:r>
            <a:r>
              <a:rPr sz="1200" spc="-5" dirty="0">
                <a:latin typeface="Montserrat"/>
                <a:cs typeface="Montserrat"/>
              </a:rPr>
              <a:t>edukacji. </a:t>
            </a:r>
            <a:r>
              <a:rPr sz="1200" spc="-15" dirty="0">
                <a:latin typeface="Montserrat"/>
                <a:cs typeface="Montserrat"/>
              </a:rPr>
              <a:t>Wrocław:</a:t>
            </a:r>
            <a:r>
              <a:rPr sz="1200" spc="20" dirty="0">
                <a:latin typeface="Montserrat"/>
                <a:cs typeface="Montserrat"/>
              </a:rPr>
              <a:t> </a:t>
            </a:r>
            <a:r>
              <a:rPr sz="1200" spc="-5" dirty="0">
                <a:latin typeface="Montserrat"/>
                <a:cs typeface="Montserrat"/>
              </a:rPr>
              <a:t>Astrum.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278130">
              <a:lnSpc>
                <a:spcPct val="100000"/>
              </a:lnSpc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5" dirty="0">
                <a:latin typeface="Montserrat"/>
                <a:cs typeface="Montserrat"/>
              </a:rPr>
              <a:t>Sztejnberg, </a:t>
            </a:r>
            <a:r>
              <a:rPr sz="1200" spc="20" dirty="0">
                <a:latin typeface="Montserrat"/>
                <a:cs typeface="Montserrat"/>
              </a:rPr>
              <a:t>A. </a:t>
            </a:r>
            <a:r>
              <a:rPr sz="1200" spc="-5" dirty="0">
                <a:latin typeface="Montserrat"/>
                <a:cs typeface="Montserrat"/>
              </a:rPr>
              <a:t>(2007). </a:t>
            </a:r>
            <a:r>
              <a:rPr sz="1200" spc="-10" dirty="0">
                <a:latin typeface="Montserrat"/>
                <a:cs typeface="Montserrat"/>
              </a:rPr>
              <a:t>Środowisko </a:t>
            </a:r>
            <a:r>
              <a:rPr sz="1200" spc="-90" dirty="0">
                <a:latin typeface="Montserrat"/>
                <a:cs typeface="Montserrat"/>
              </a:rPr>
              <a:t>proksemiczne  </a:t>
            </a:r>
            <a:r>
              <a:rPr sz="1200" spc="-5" dirty="0">
                <a:latin typeface="Montserrat"/>
                <a:cs typeface="Montserrat"/>
              </a:rPr>
              <a:t>komunikacji edukacyjnej. </a:t>
            </a:r>
            <a:r>
              <a:rPr sz="1200" dirty="0">
                <a:latin typeface="Montserrat"/>
                <a:cs typeface="Montserrat"/>
              </a:rPr>
              <a:t>Opole: </a:t>
            </a:r>
            <a:r>
              <a:rPr sz="1200" spc="-10" dirty="0">
                <a:latin typeface="Montserrat"/>
                <a:cs typeface="Montserrat"/>
              </a:rPr>
              <a:t>Wydawnictwo  </a:t>
            </a:r>
            <a:r>
              <a:rPr sz="1200" spc="-5" dirty="0">
                <a:latin typeface="Montserrat"/>
                <a:cs typeface="Montserrat"/>
              </a:rPr>
              <a:t>Uniwersytetu Opolskiego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10" dirty="0">
                <a:latin typeface="Montserrat"/>
                <a:cs typeface="Montserrat"/>
              </a:rPr>
              <a:t>Cooper, </a:t>
            </a:r>
            <a:r>
              <a:rPr sz="1200" spc="-20" dirty="0">
                <a:latin typeface="Montserrat"/>
                <a:cs typeface="Montserrat"/>
              </a:rPr>
              <a:t>P. </a:t>
            </a:r>
            <a:r>
              <a:rPr sz="1200" spc="-10" dirty="0">
                <a:latin typeface="Montserrat"/>
                <a:cs typeface="Montserrat"/>
              </a:rPr>
              <a:t>J. </a:t>
            </a:r>
            <a:r>
              <a:rPr sz="1200" dirty="0">
                <a:latin typeface="Montserrat"/>
                <a:cs typeface="Montserrat"/>
              </a:rPr>
              <a:t>i Simonds, </a:t>
            </a:r>
            <a:r>
              <a:rPr sz="1200" spc="5" dirty="0">
                <a:latin typeface="Montserrat"/>
                <a:cs typeface="Montserrat"/>
              </a:rPr>
              <a:t>C. </a:t>
            </a:r>
            <a:r>
              <a:rPr sz="1200" spc="-10" dirty="0">
                <a:latin typeface="Montserrat"/>
                <a:cs typeface="Montserrat"/>
              </a:rPr>
              <a:t>J. </a:t>
            </a:r>
            <a:r>
              <a:rPr sz="1200" spc="-5" dirty="0">
                <a:latin typeface="Montserrat"/>
                <a:cs typeface="Montserrat"/>
              </a:rPr>
              <a:t>(2003). </a:t>
            </a:r>
            <a:r>
              <a:rPr sz="1200" spc="-75" dirty="0">
                <a:latin typeface="Montserrat"/>
                <a:cs typeface="Montserrat"/>
              </a:rPr>
              <a:t>Communication  </a:t>
            </a:r>
            <a:r>
              <a:rPr sz="1200" spc="-5" dirty="0">
                <a:latin typeface="Montserrat"/>
                <a:cs typeface="Montserrat"/>
              </a:rPr>
              <a:t>for </a:t>
            </a:r>
            <a:r>
              <a:rPr sz="1200" dirty="0">
                <a:latin typeface="Montserrat"/>
                <a:cs typeface="Montserrat"/>
              </a:rPr>
              <a:t>the </a:t>
            </a:r>
            <a:r>
              <a:rPr sz="1200" spc="-5" dirty="0">
                <a:latin typeface="Montserrat"/>
                <a:cs typeface="Montserrat"/>
              </a:rPr>
              <a:t>classroom </a:t>
            </a:r>
            <a:r>
              <a:rPr sz="1200" spc="-10" dirty="0">
                <a:latin typeface="Montserrat"/>
                <a:cs typeface="Montserrat"/>
              </a:rPr>
              <a:t>teacher. </a:t>
            </a:r>
            <a:r>
              <a:rPr sz="1200" spc="-5" dirty="0">
                <a:latin typeface="Montserrat"/>
                <a:cs typeface="Montserrat"/>
              </a:rPr>
              <a:t>Boston, </a:t>
            </a:r>
            <a:r>
              <a:rPr sz="1200" dirty="0">
                <a:latin typeface="Montserrat"/>
                <a:cs typeface="Montserrat"/>
              </a:rPr>
              <a:t>MA: </a:t>
            </a:r>
            <a:r>
              <a:rPr sz="1200" spc="-10" dirty="0">
                <a:latin typeface="Montserrat"/>
                <a:cs typeface="Montserrat"/>
              </a:rPr>
              <a:t>Pearson  </a:t>
            </a:r>
            <a:r>
              <a:rPr sz="1200" spc="-5" dirty="0">
                <a:latin typeface="Montserrat"/>
                <a:cs typeface="Montserrat"/>
              </a:rPr>
              <a:t>Education.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255904">
              <a:lnSpc>
                <a:spcPct val="100000"/>
              </a:lnSpc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5" dirty="0">
                <a:latin typeface="Montserrat"/>
                <a:cs typeface="Montserrat"/>
              </a:rPr>
              <a:t>Leathers, </a:t>
            </a:r>
            <a:r>
              <a:rPr sz="1200" spc="-10" dirty="0">
                <a:latin typeface="Montserrat"/>
                <a:cs typeface="Montserrat"/>
              </a:rPr>
              <a:t>D.G. </a:t>
            </a:r>
            <a:r>
              <a:rPr sz="1200" spc="-5" dirty="0">
                <a:latin typeface="Montserrat"/>
                <a:cs typeface="Montserrat"/>
              </a:rPr>
              <a:t>(2007). Komunikacja </a:t>
            </a:r>
            <a:r>
              <a:rPr sz="1200" spc="-35" dirty="0">
                <a:latin typeface="Montserrat"/>
                <a:cs typeface="Montserrat"/>
              </a:rPr>
              <a:t>niewerbalna.  </a:t>
            </a:r>
            <a:r>
              <a:rPr sz="1200" dirty="0">
                <a:latin typeface="Montserrat"/>
                <a:cs typeface="Montserrat"/>
              </a:rPr>
              <a:t>Zasady i </a:t>
            </a:r>
            <a:r>
              <a:rPr sz="1200" spc="-5" dirty="0">
                <a:latin typeface="Montserrat"/>
                <a:cs typeface="Montserrat"/>
              </a:rPr>
              <a:t>zastosowanie. </a:t>
            </a:r>
            <a:r>
              <a:rPr sz="1200" spc="-15" dirty="0">
                <a:latin typeface="Montserrat"/>
                <a:cs typeface="Montserrat"/>
              </a:rPr>
              <a:t>Warszawa: </a:t>
            </a:r>
            <a:r>
              <a:rPr sz="1200" spc="-10" dirty="0">
                <a:latin typeface="Montserrat"/>
                <a:cs typeface="Montserrat"/>
              </a:rPr>
              <a:t>PWN.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13664" indent="-101600">
              <a:lnSpc>
                <a:spcPct val="100000"/>
              </a:lnSpc>
              <a:spcBef>
                <a:spcPts val="5"/>
              </a:spcBef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5" dirty="0">
                <a:latin typeface="Montserrat"/>
                <a:cs typeface="Montserrat"/>
              </a:rPr>
              <a:t>Garstka, </a:t>
            </a:r>
            <a:r>
              <a:rPr sz="1200" spc="-15" dirty="0">
                <a:latin typeface="Montserrat"/>
                <a:cs typeface="Montserrat"/>
              </a:rPr>
              <a:t>W., </a:t>
            </a:r>
            <a:r>
              <a:rPr sz="1200" spc="-5" dirty="0">
                <a:latin typeface="Montserrat"/>
                <a:cs typeface="Montserrat"/>
              </a:rPr>
              <a:t>Komunikacja</a:t>
            </a:r>
            <a:r>
              <a:rPr sz="1200" spc="10" dirty="0">
                <a:latin typeface="Montserrat"/>
                <a:cs typeface="Montserrat"/>
              </a:rPr>
              <a:t> </a:t>
            </a:r>
            <a:r>
              <a:rPr sz="1200" spc="-5" dirty="0">
                <a:latin typeface="Montserrat"/>
                <a:cs typeface="Montserrat"/>
              </a:rPr>
              <a:t>niewerbalna</a:t>
            </a:r>
            <a:endParaRPr sz="1200">
              <a:latin typeface="Montserrat"/>
              <a:cs typeface="Montserrat"/>
            </a:endParaRPr>
          </a:p>
          <a:p>
            <a:pPr marL="12700" marR="513715">
              <a:lnSpc>
                <a:spcPct val="100000"/>
              </a:lnSpc>
            </a:pPr>
            <a:r>
              <a:rPr sz="1200" dirty="0">
                <a:latin typeface="Montserrat"/>
                <a:cs typeface="Montserrat"/>
              </a:rPr>
              <a:t>a </a:t>
            </a:r>
            <a:r>
              <a:rPr sz="1200" spc="-10" dirty="0">
                <a:latin typeface="Montserrat"/>
                <a:cs typeface="Montserrat"/>
              </a:rPr>
              <a:t>terapeutyczna </a:t>
            </a:r>
            <a:r>
              <a:rPr sz="1200" spc="-5" dirty="0">
                <a:latin typeface="Montserrat"/>
                <a:cs typeface="Montserrat"/>
              </a:rPr>
              <a:t>rola nauczyciela. </a:t>
            </a:r>
            <a:r>
              <a:rPr sz="1200" spc="-10" dirty="0">
                <a:latin typeface="Montserrat"/>
                <a:cs typeface="Montserrat"/>
              </a:rPr>
              <a:t>Życie </a:t>
            </a:r>
            <a:r>
              <a:rPr sz="1200" spc="-165" dirty="0">
                <a:latin typeface="Montserrat"/>
                <a:cs typeface="Montserrat"/>
              </a:rPr>
              <a:t>Szkoły.  </a:t>
            </a:r>
            <a:r>
              <a:rPr sz="1200" spc="-5" dirty="0">
                <a:latin typeface="Montserrat"/>
                <a:cs typeface="Montserrat"/>
              </a:rPr>
              <a:t>Edukacja </a:t>
            </a:r>
            <a:r>
              <a:rPr sz="1200" spc="-10" dirty="0">
                <a:latin typeface="Montserrat"/>
                <a:cs typeface="Montserrat"/>
              </a:rPr>
              <a:t>Wczesnoszkolna,</a:t>
            </a:r>
            <a:r>
              <a:rPr sz="1200" dirty="0">
                <a:latin typeface="Montserrat"/>
                <a:cs typeface="Montserrat"/>
              </a:rPr>
              <a:t> 1999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47244" y="2322418"/>
            <a:ext cx="420941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10" dirty="0">
                <a:latin typeface="Montserrat"/>
                <a:cs typeface="Montserrat"/>
              </a:rPr>
              <a:t>Sikorski </a:t>
            </a:r>
            <a:r>
              <a:rPr sz="1200" spc="-25" dirty="0">
                <a:latin typeface="Montserrat"/>
                <a:cs typeface="Montserrat"/>
              </a:rPr>
              <a:t>W. </a:t>
            </a:r>
            <a:r>
              <a:rPr sz="1200" spc="-10" dirty="0">
                <a:latin typeface="Montserrat"/>
                <a:cs typeface="Montserrat"/>
              </a:rPr>
              <a:t>Proksemika </a:t>
            </a:r>
            <a:r>
              <a:rPr sz="1200" spc="-5" dirty="0">
                <a:latin typeface="Montserrat"/>
                <a:cs typeface="Montserrat"/>
              </a:rPr>
              <a:t>klasy szkolnej </a:t>
            </a:r>
            <a:r>
              <a:rPr sz="1200" dirty="0">
                <a:latin typeface="Montserrat"/>
                <a:cs typeface="Montserrat"/>
              </a:rPr>
              <a:t>– ukryty </a:t>
            </a:r>
            <a:r>
              <a:rPr sz="1200" spc="-45" dirty="0">
                <a:latin typeface="Montserrat"/>
                <a:cs typeface="Montserrat"/>
              </a:rPr>
              <a:t>wymiar  </a:t>
            </a:r>
            <a:r>
              <a:rPr sz="1200" spc="-5" dirty="0">
                <a:latin typeface="Montserrat"/>
                <a:cs typeface="Montserrat"/>
              </a:rPr>
              <a:t>edukacji, Edukacja</a:t>
            </a:r>
            <a:r>
              <a:rPr sz="1200" dirty="0">
                <a:latin typeface="Montserrat"/>
                <a:cs typeface="Montserrat"/>
              </a:rPr>
              <a:t> </a:t>
            </a:r>
            <a:r>
              <a:rPr sz="1200" spc="-5" dirty="0">
                <a:latin typeface="Montserrat"/>
                <a:cs typeface="Montserrat"/>
              </a:rPr>
              <a:t>2013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153035">
              <a:lnSpc>
                <a:spcPct val="100000"/>
              </a:lnSpc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dirty="0">
                <a:latin typeface="Montserrat"/>
                <a:cs typeface="Montserrat"/>
              </a:rPr>
              <a:t>Hubenthal M., </a:t>
            </a:r>
            <a:r>
              <a:rPr sz="1200" spc="-5" dirty="0">
                <a:latin typeface="Montserrat"/>
                <a:cs typeface="Montserrat"/>
              </a:rPr>
              <a:t>Revisiting your </a:t>
            </a:r>
            <a:r>
              <a:rPr sz="1200" spc="-10" dirty="0">
                <a:latin typeface="Montserrat"/>
                <a:cs typeface="Montserrat"/>
              </a:rPr>
              <a:t>classroom’s </a:t>
            </a:r>
            <a:r>
              <a:rPr sz="1200" spc="-5" dirty="0">
                <a:latin typeface="Montserrat"/>
                <a:cs typeface="Montserrat"/>
              </a:rPr>
              <a:t>walls: </a:t>
            </a:r>
            <a:r>
              <a:rPr sz="1200" spc="-175" dirty="0">
                <a:latin typeface="Montserrat"/>
                <a:cs typeface="Montserrat"/>
              </a:rPr>
              <a:t>The  </a:t>
            </a:r>
            <a:r>
              <a:rPr sz="1200" dirty="0">
                <a:latin typeface="Montserrat"/>
                <a:cs typeface="Montserrat"/>
              </a:rPr>
              <a:t>pedagogical </a:t>
            </a:r>
            <a:r>
              <a:rPr sz="1200" spc="-10" dirty="0">
                <a:latin typeface="Montserrat"/>
                <a:cs typeface="Montserrat"/>
              </a:rPr>
              <a:t>power </a:t>
            </a:r>
            <a:r>
              <a:rPr sz="1200" dirty="0">
                <a:latin typeface="Montserrat"/>
                <a:cs typeface="Montserrat"/>
              </a:rPr>
              <a:t>of </a:t>
            </a:r>
            <a:r>
              <a:rPr sz="1200" spc="-5" dirty="0">
                <a:latin typeface="Montserrat"/>
                <a:cs typeface="Montserrat"/>
              </a:rPr>
              <a:t>posters,</a:t>
            </a:r>
            <a:r>
              <a:rPr sz="1200" dirty="0">
                <a:latin typeface="Montserrat"/>
                <a:cs typeface="Montserrat"/>
              </a:rPr>
              <a:t> </a:t>
            </a:r>
            <a:r>
              <a:rPr sz="1200" spc="-5" dirty="0">
                <a:latin typeface="Montserrat"/>
                <a:cs typeface="Montserrat"/>
              </a:rPr>
              <a:t>2009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186690">
              <a:lnSpc>
                <a:spcPct val="100000"/>
              </a:lnSpc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5" dirty="0">
                <a:latin typeface="Montserrat"/>
                <a:cs typeface="Montserrat"/>
              </a:rPr>
              <a:t>Graetz </a:t>
            </a:r>
            <a:r>
              <a:rPr sz="1200" dirty="0">
                <a:latin typeface="Montserrat"/>
                <a:cs typeface="Montserrat"/>
              </a:rPr>
              <a:t>K., The </a:t>
            </a:r>
            <a:r>
              <a:rPr sz="1200" spc="-5" dirty="0">
                <a:latin typeface="Montserrat"/>
                <a:cs typeface="Montserrat"/>
              </a:rPr>
              <a:t>Psychology </a:t>
            </a:r>
            <a:r>
              <a:rPr sz="1200" dirty="0">
                <a:latin typeface="Montserrat"/>
                <a:cs typeface="Montserrat"/>
              </a:rPr>
              <a:t>of </a:t>
            </a:r>
            <a:r>
              <a:rPr sz="1200" spc="-5" dirty="0">
                <a:latin typeface="Montserrat"/>
                <a:cs typeface="Montserrat"/>
              </a:rPr>
              <a:t>Learning </a:t>
            </a:r>
            <a:r>
              <a:rPr sz="1200" spc="-40" dirty="0">
                <a:latin typeface="Montserrat"/>
                <a:cs typeface="Montserrat"/>
              </a:rPr>
              <a:t>Enviroments,  </a:t>
            </a:r>
            <a:r>
              <a:rPr sz="1200" spc="-5" dirty="0">
                <a:latin typeface="Montserrat"/>
                <a:cs typeface="Montserrat"/>
              </a:rPr>
              <a:t>2006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202565">
              <a:lnSpc>
                <a:spcPct val="100000"/>
              </a:lnSpc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dirty="0">
                <a:latin typeface="Montserrat"/>
                <a:cs typeface="Montserrat"/>
              </a:rPr>
              <a:t>Gaines K., </a:t>
            </a:r>
            <a:r>
              <a:rPr sz="1200" spc="-5" dirty="0">
                <a:latin typeface="Montserrat"/>
                <a:cs typeface="Montserrat"/>
              </a:rPr>
              <a:t>Curry </a:t>
            </a:r>
            <a:r>
              <a:rPr sz="1200" spc="5" dirty="0">
                <a:latin typeface="Montserrat"/>
                <a:cs typeface="Montserrat"/>
              </a:rPr>
              <a:t>Z., </a:t>
            </a:r>
            <a:r>
              <a:rPr sz="1200" dirty="0">
                <a:latin typeface="Montserrat"/>
                <a:cs typeface="Montserrat"/>
              </a:rPr>
              <a:t>The </a:t>
            </a:r>
            <a:r>
              <a:rPr sz="1200" spc="-5" dirty="0">
                <a:latin typeface="Montserrat"/>
                <a:cs typeface="Montserrat"/>
              </a:rPr>
              <a:t>Inclusive Classroom: </a:t>
            </a:r>
            <a:r>
              <a:rPr sz="1200" dirty="0">
                <a:latin typeface="Montserrat"/>
                <a:cs typeface="Montserrat"/>
              </a:rPr>
              <a:t>The  </a:t>
            </a:r>
            <a:r>
              <a:rPr sz="1200" spc="-5" dirty="0">
                <a:latin typeface="Montserrat"/>
                <a:cs typeface="Montserrat"/>
              </a:rPr>
              <a:t>Effects </a:t>
            </a:r>
            <a:r>
              <a:rPr sz="1200" dirty="0">
                <a:latin typeface="Montserrat"/>
                <a:cs typeface="Montserrat"/>
              </a:rPr>
              <a:t>of </a:t>
            </a:r>
            <a:r>
              <a:rPr sz="1200" spc="-10" dirty="0">
                <a:latin typeface="Montserrat"/>
                <a:cs typeface="Montserrat"/>
              </a:rPr>
              <a:t>Color </a:t>
            </a:r>
            <a:r>
              <a:rPr sz="1200" dirty="0">
                <a:latin typeface="Montserrat"/>
                <a:cs typeface="Montserrat"/>
              </a:rPr>
              <a:t>on </a:t>
            </a:r>
            <a:r>
              <a:rPr sz="1200" spc="-5" dirty="0">
                <a:latin typeface="Montserrat"/>
                <a:cs typeface="Montserrat"/>
              </a:rPr>
              <a:t>Learning </a:t>
            </a:r>
            <a:r>
              <a:rPr sz="1200" dirty="0">
                <a:latin typeface="Montserrat"/>
                <a:cs typeface="Montserrat"/>
              </a:rPr>
              <a:t>and </a:t>
            </a:r>
            <a:r>
              <a:rPr sz="1200" spc="-5" dirty="0">
                <a:latin typeface="Montserrat"/>
                <a:cs typeface="Montserrat"/>
              </a:rPr>
              <a:t>Behavior, Journal </a:t>
            </a:r>
            <a:r>
              <a:rPr sz="1200" spc="-229" dirty="0">
                <a:latin typeface="Montserrat"/>
                <a:cs typeface="Montserrat"/>
              </a:rPr>
              <a:t>of  </a:t>
            </a:r>
            <a:r>
              <a:rPr sz="1200" spc="-5" dirty="0">
                <a:latin typeface="Montserrat"/>
                <a:cs typeface="Montserrat"/>
              </a:rPr>
              <a:t>Family </a:t>
            </a:r>
            <a:r>
              <a:rPr sz="1200" dirty="0">
                <a:latin typeface="Montserrat"/>
                <a:cs typeface="Montserrat"/>
              </a:rPr>
              <a:t>&amp; </a:t>
            </a:r>
            <a:r>
              <a:rPr sz="1200" spc="-5" dirty="0">
                <a:latin typeface="Montserrat"/>
                <a:cs typeface="Montserrat"/>
              </a:rPr>
              <a:t>Consumer Sciences Education</a:t>
            </a:r>
            <a:r>
              <a:rPr sz="1200" spc="5" dirty="0">
                <a:latin typeface="Montserrat"/>
                <a:cs typeface="Montserrat"/>
              </a:rPr>
              <a:t> </a:t>
            </a:r>
            <a:r>
              <a:rPr sz="1200" spc="-5" dirty="0">
                <a:latin typeface="Montserrat"/>
                <a:cs typeface="Montserrat"/>
              </a:rPr>
              <a:t>2011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0A17B5"/>
              </a:buClr>
              <a:buFont typeface="Montserrat Black"/>
              <a:buChar char="•"/>
            </a:pPr>
            <a:endParaRPr sz="1000">
              <a:latin typeface="Montserrat"/>
              <a:cs typeface="Montserrat"/>
            </a:endParaRPr>
          </a:p>
          <a:p>
            <a:pPr marL="12700" marR="340360">
              <a:lnSpc>
                <a:spcPct val="100000"/>
              </a:lnSpc>
              <a:spcBef>
                <a:spcPts val="5"/>
              </a:spcBef>
              <a:buClr>
                <a:srgbClr val="0A17B5"/>
              </a:buClr>
              <a:buFont typeface="Montserrat Black"/>
              <a:buChar char="•"/>
              <a:tabLst>
                <a:tab pos="114300" algn="l"/>
              </a:tabLst>
            </a:pPr>
            <a:r>
              <a:rPr sz="1200" spc="-5" dirty="0">
                <a:latin typeface="Montserrat"/>
                <a:cs typeface="Montserrat"/>
              </a:rPr>
              <a:t>Duyan F., </a:t>
            </a:r>
            <a:r>
              <a:rPr sz="1200" spc="-10" dirty="0">
                <a:latin typeface="Montserrat"/>
                <a:cs typeface="Montserrat"/>
              </a:rPr>
              <a:t>Unver </a:t>
            </a:r>
            <a:r>
              <a:rPr sz="1200" dirty="0">
                <a:latin typeface="Montserrat"/>
                <a:cs typeface="Montserrat"/>
              </a:rPr>
              <a:t>R., A </a:t>
            </a:r>
            <a:r>
              <a:rPr sz="1200" spc="-10" dirty="0">
                <a:latin typeface="Montserrat"/>
                <a:cs typeface="Montserrat"/>
              </a:rPr>
              <a:t>research </a:t>
            </a:r>
            <a:r>
              <a:rPr sz="1200" dirty="0">
                <a:latin typeface="Montserrat"/>
                <a:cs typeface="Montserrat"/>
              </a:rPr>
              <a:t>on the </a:t>
            </a:r>
            <a:r>
              <a:rPr sz="1200" spc="-5" dirty="0">
                <a:latin typeface="Montserrat"/>
                <a:cs typeface="Montserrat"/>
              </a:rPr>
              <a:t>effect </a:t>
            </a:r>
            <a:r>
              <a:rPr sz="1200" dirty="0">
                <a:latin typeface="Montserrat"/>
                <a:cs typeface="Montserrat"/>
              </a:rPr>
              <a:t>of  </a:t>
            </a:r>
            <a:r>
              <a:rPr sz="1200" spc="-5" dirty="0">
                <a:latin typeface="Montserrat"/>
                <a:cs typeface="Montserrat"/>
              </a:rPr>
              <a:t>classroom wall colours </a:t>
            </a:r>
            <a:r>
              <a:rPr sz="1200" dirty="0">
                <a:latin typeface="Montserrat"/>
                <a:cs typeface="Montserrat"/>
              </a:rPr>
              <a:t>on </a:t>
            </a:r>
            <a:r>
              <a:rPr sz="1200" spc="-5" dirty="0">
                <a:latin typeface="Montserrat"/>
                <a:cs typeface="Montserrat"/>
              </a:rPr>
              <a:t>student’s attention,</a:t>
            </a:r>
            <a:r>
              <a:rPr sz="1200" spc="5" dirty="0">
                <a:latin typeface="Montserrat"/>
                <a:cs typeface="Montserrat"/>
              </a:rPr>
              <a:t> </a:t>
            </a:r>
            <a:r>
              <a:rPr sz="1200" spc="-130" dirty="0">
                <a:latin typeface="Montserrat"/>
                <a:cs typeface="Montserrat"/>
              </a:rPr>
              <a:t>2016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7" name="object 7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10" name="object 10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0D1CD1"/>
                </a:solidFill>
              </a:rPr>
              <a:t>15</a:t>
            </a:fld>
            <a:r>
              <a:rPr dirty="0"/>
              <a:t>/15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1852"/>
            <a:ext cx="3905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Przestrzeń</a:t>
            </a:r>
            <a:r>
              <a:rPr spc="-70" dirty="0"/>
              <a:t> </a:t>
            </a:r>
            <a:r>
              <a:rPr spc="-10" dirty="0"/>
              <a:t>klasy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823979"/>
            <a:ext cx="724852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512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5" dirty="0">
                <a:latin typeface="Montserrat"/>
                <a:cs typeface="Montserrat"/>
              </a:rPr>
              <a:t>Faktyczna </a:t>
            </a:r>
            <a:r>
              <a:rPr sz="1800" spc="-5" dirty="0">
                <a:latin typeface="Montserrat"/>
                <a:cs typeface="Montserrat"/>
              </a:rPr>
              <a:t>przestrzeń, </a:t>
            </a:r>
            <a:r>
              <a:rPr sz="1800" spc="-15" dirty="0">
                <a:latin typeface="Montserrat"/>
                <a:cs typeface="Montserrat"/>
              </a:rPr>
              <a:t>którą </a:t>
            </a:r>
            <a:r>
              <a:rPr sz="1800" spc="-5" dirty="0">
                <a:latin typeface="Montserrat"/>
                <a:cs typeface="Montserrat"/>
              </a:rPr>
              <a:t>dysponuje </a:t>
            </a:r>
            <a:r>
              <a:rPr sz="1800" spc="-10" dirty="0">
                <a:latin typeface="Montserrat"/>
                <a:cs typeface="Montserrat"/>
              </a:rPr>
              <a:t>uczeń, </a:t>
            </a:r>
            <a:r>
              <a:rPr sz="1800" dirty="0">
                <a:latin typeface="Montserrat"/>
                <a:cs typeface="Montserrat"/>
              </a:rPr>
              <a:t>ma </a:t>
            </a:r>
            <a:r>
              <a:rPr sz="1800" spc="-160" dirty="0">
                <a:latin typeface="Montserrat"/>
                <a:cs typeface="Montserrat"/>
              </a:rPr>
              <a:t>mniejsze  </a:t>
            </a:r>
            <a:r>
              <a:rPr sz="1800" spc="-5" dirty="0">
                <a:latin typeface="Montserrat"/>
                <a:cs typeface="Montserrat"/>
              </a:rPr>
              <a:t>znaczenie </a:t>
            </a:r>
            <a:r>
              <a:rPr sz="1800" dirty="0">
                <a:latin typeface="Montserrat"/>
                <a:cs typeface="Montserrat"/>
              </a:rPr>
              <a:t>niż ta, </a:t>
            </a:r>
            <a:r>
              <a:rPr sz="1800" spc="-15" dirty="0">
                <a:latin typeface="Montserrat"/>
                <a:cs typeface="Montserrat"/>
              </a:rPr>
              <a:t>którą </a:t>
            </a:r>
            <a:r>
              <a:rPr sz="1800" spc="-5" dirty="0">
                <a:latin typeface="Montserrat"/>
                <a:cs typeface="Montserrat"/>
              </a:rPr>
              <a:t>traktuje </a:t>
            </a:r>
            <a:r>
              <a:rPr sz="1800" spc="-10" dirty="0">
                <a:latin typeface="Montserrat"/>
                <a:cs typeface="Montserrat"/>
              </a:rPr>
              <a:t>jako</a:t>
            </a:r>
            <a:r>
              <a:rPr sz="1800" spc="15" dirty="0">
                <a:latin typeface="Montserrat"/>
                <a:cs typeface="Montserrat"/>
              </a:rPr>
              <a:t> </a:t>
            </a:r>
            <a:r>
              <a:rPr sz="1800" dirty="0">
                <a:latin typeface="Montserrat"/>
                <a:cs typeface="Montserrat"/>
              </a:rPr>
              <a:t>własną.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 dirty="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Jeśli </a:t>
            </a:r>
            <a:r>
              <a:rPr sz="1800" spc="-10" dirty="0">
                <a:latin typeface="Montserrat"/>
                <a:cs typeface="Montserrat"/>
              </a:rPr>
              <a:t>uczeń </a:t>
            </a:r>
            <a:r>
              <a:rPr sz="1800" dirty="0">
                <a:latin typeface="Montserrat"/>
                <a:cs typeface="Montserrat"/>
              </a:rPr>
              <a:t>uznaje </a:t>
            </a:r>
            <a:r>
              <a:rPr sz="1800" spc="-10" dirty="0">
                <a:latin typeface="Montserrat"/>
                <a:cs typeface="Montserrat"/>
              </a:rPr>
              <a:t>przydzielony </a:t>
            </a:r>
            <a:r>
              <a:rPr sz="1800" dirty="0">
                <a:latin typeface="Montserrat"/>
                <a:cs typeface="Montserrat"/>
              </a:rPr>
              <a:t>mu </a:t>
            </a:r>
            <a:r>
              <a:rPr sz="1800" spc="-15" dirty="0">
                <a:latin typeface="Montserrat"/>
                <a:cs typeface="Montserrat"/>
              </a:rPr>
              <a:t>teren </a:t>
            </a:r>
            <a:r>
              <a:rPr sz="1800" dirty="0">
                <a:latin typeface="Montserrat"/>
                <a:cs typeface="Montserrat"/>
              </a:rPr>
              <a:t>za </a:t>
            </a:r>
            <a:r>
              <a:rPr sz="1800" spc="-160" dirty="0">
                <a:latin typeface="Montserrat"/>
                <a:cs typeface="Montserrat"/>
              </a:rPr>
              <a:t>niewystarczający,  </a:t>
            </a:r>
            <a:r>
              <a:rPr sz="1800" spc="-5" dirty="0">
                <a:latin typeface="Montserrat"/>
                <a:cs typeface="Montserrat"/>
              </a:rPr>
              <a:t>skutkuje </a:t>
            </a:r>
            <a:r>
              <a:rPr sz="1800" spc="-20" dirty="0">
                <a:latin typeface="Montserrat"/>
                <a:cs typeface="Montserrat"/>
              </a:rPr>
              <a:t>to </a:t>
            </a:r>
            <a:r>
              <a:rPr sz="1800" spc="-5" dirty="0">
                <a:latin typeface="Montserrat"/>
                <a:cs typeface="Montserrat"/>
              </a:rPr>
              <a:t>zwykle </a:t>
            </a:r>
            <a:r>
              <a:rPr sz="1800" b="1" i="1" spc="-55" dirty="0">
                <a:latin typeface="Verdana"/>
                <a:cs typeface="Verdana"/>
              </a:rPr>
              <a:t>poczuciem</a:t>
            </a:r>
            <a:r>
              <a:rPr sz="1800" b="1" i="1" spc="-100" dirty="0">
                <a:latin typeface="Verdana"/>
                <a:cs typeface="Verdana"/>
              </a:rPr>
              <a:t> </a:t>
            </a:r>
            <a:r>
              <a:rPr sz="1800" b="1" i="1" spc="-55" dirty="0">
                <a:latin typeface="Verdana"/>
                <a:cs typeface="Verdana"/>
              </a:rPr>
              <a:t>zatłoczenia</a:t>
            </a:r>
            <a:r>
              <a:rPr sz="1800" spc="-55" dirty="0">
                <a:latin typeface="Montserrat"/>
                <a:cs typeface="Montserrat"/>
              </a:rPr>
              <a:t>.</a:t>
            </a:r>
            <a:endParaRPr sz="1800" dirty="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2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75761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Jak </a:t>
            </a:r>
            <a:r>
              <a:rPr dirty="0"/>
              <a:t>radzić sobie z</a:t>
            </a:r>
            <a:r>
              <a:rPr spc="-30" dirty="0"/>
              <a:t> </a:t>
            </a:r>
            <a:r>
              <a:rPr spc="-10" dirty="0"/>
              <a:t>zatłoczeniem?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8109584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020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Montserrat"/>
                <a:cs typeface="Montserrat"/>
              </a:rPr>
              <a:t>Złagodzeniu </a:t>
            </a:r>
            <a:r>
              <a:rPr sz="1800" dirty="0">
                <a:latin typeface="Montserrat"/>
                <a:cs typeface="Montserrat"/>
              </a:rPr>
              <a:t>u </a:t>
            </a:r>
            <a:r>
              <a:rPr sz="1800" spc="-10" dirty="0">
                <a:latin typeface="Montserrat"/>
                <a:cs typeface="Montserrat"/>
              </a:rPr>
              <a:t>uczniów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5" dirty="0">
                <a:latin typeface="Montserrat"/>
                <a:cs typeface="Montserrat"/>
              </a:rPr>
              <a:t>uczennic poczucia zatłoczenia </a:t>
            </a:r>
            <a:r>
              <a:rPr sz="1800" dirty="0">
                <a:latin typeface="Montserrat"/>
                <a:cs typeface="Montserrat"/>
              </a:rPr>
              <a:t>służą </a:t>
            </a:r>
            <a:r>
              <a:rPr sz="1800" spc="-409" dirty="0">
                <a:latin typeface="Montserrat"/>
                <a:cs typeface="Montserrat"/>
              </a:rPr>
              <a:t>proste  </a:t>
            </a:r>
            <a:r>
              <a:rPr sz="1800" dirty="0">
                <a:latin typeface="Montserrat"/>
                <a:cs typeface="Montserrat"/>
              </a:rPr>
              <a:t>działania: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stawianie </a:t>
            </a:r>
            <a:r>
              <a:rPr sz="1800" spc="-15" dirty="0">
                <a:latin typeface="Montserrat"/>
                <a:cs typeface="Montserrat"/>
              </a:rPr>
              <a:t>parawanów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pomieszczeniach</a:t>
            </a:r>
            <a:r>
              <a:rPr sz="1800" spc="15" dirty="0">
                <a:latin typeface="Montserrat"/>
                <a:cs typeface="Montserrat"/>
              </a:rPr>
              <a:t> </a:t>
            </a:r>
            <a:r>
              <a:rPr sz="1800" spc="-10" dirty="0">
                <a:latin typeface="Montserrat"/>
                <a:cs typeface="Montserrat"/>
              </a:rPr>
              <a:t>klasowych;</a:t>
            </a:r>
            <a:endParaRPr sz="1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zachęcanie </a:t>
            </a:r>
            <a:r>
              <a:rPr sz="1800" dirty="0">
                <a:latin typeface="Montserrat"/>
                <a:cs typeface="Montserrat"/>
              </a:rPr>
              <a:t>do </a:t>
            </a:r>
            <a:r>
              <a:rPr sz="1800" spc="-5" dirty="0">
                <a:latin typeface="Montserrat"/>
                <a:cs typeface="Montserrat"/>
              </a:rPr>
              <a:t>bliższego </a:t>
            </a:r>
            <a:r>
              <a:rPr sz="1800" spc="-10" dirty="0">
                <a:latin typeface="Montserrat"/>
                <a:cs typeface="Montserrat"/>
              </a:rPr>
              <a:t>poznawania </a:t>
            </a:r>
            <a:r>
              <a:rPr sz="1800" dirty="0">
                <a:latin typeface="Montserrat"/>
                <a:cs typeface="Montserrat"/>
              </a:rPr>
              <a:t>się i </a:t>
            </a:r>
            <a:r>
              <a:rPr sz="1800" spc="-5" dirty="0">
                <a:latin typeface="Montserrat"/>
                <a:cs typeface="Montserrat"/>
              </a:rPr>
              <a:t>wzajemnej</a:t>
            </a:r>
            <a:r>
              <a:rPr sz="1800" spc="4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współpracy;</a:t>
            </a:r>
            <a:endParaRPr sz="1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utrzymywanie </a:t>
            </a:r>
            <a:r>
              <a:rPr sz="1800" spc="-5" dirty="0">
                <a:latin typeface="Montserrat"/>
                <a:cs typeface="Montserrat"/>
              </a:rPr>
              <a:t>optymalnej temperatury </a:t>
            </a:r>
            <a:r>
              <a:rPr sz="1800" dirty="0">
                <a:latin typeface="Montserrat"/>
                <a:cs typeface="Montserrat"/>
              </a:rPr>
              <a:t>w</a:t>
            </a:r>
            <a:r>
              <a:rPr sz="1800" spc="15" dirty="0">
                <a:latin typeface="Montserrat"/>
                <a:cs typeface="Montserrat"/>
              </a:rPr>
              <a:t> </a:t>
            </a:r>
            <a:r>
              <a:rPr sz="1800" dirty="0">
                <a:latin typeface="Montserrat"/>
                <a:cs typeface="Montserrat"/>
              </a:rPr>
              <a:t>sali.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Montserrat"/>
                <a:cs typeface="Montserrat"/>
              </a:rPr>
              <a:t>Każdy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20" dirty="0">
                <a:latin typeface="Montserrat"/>
                <a:cs typeface="Montserrat"/>
              </a:rPr>
              <a:t>tych </a:t>
            </a:r>
            <a:r>
              <a:rPr sz="1800" spc="-5" dirty="0">
                <a:latin typeface="Montserrat"/>
                <a:cs typeface="Montserrat"/>
              </a:rPr>
              <a:t>zabiegów </a:t>
            </a:r>
            <a:r>
              <a:rPr sz="1800" spc="-10" dirty="0">
                <a:latin typeface="Montserrat"/>
                <a:cs typeface="Montserrat"/>
              </a:rPr>
              <a:t>może </a:t>
            </a:r>
            <a:r>
              <a:rPr sz="1800" spc="-5" dirty="0">
                <a:latin typeface="Montserrat"/>
                <a:cs typeface="Montserrat"/>
              </a:rPr>
              <a:t>poprawić </a:t>
            </a:r>
            <a:r>
              <a:rPr sz="1800" dirty="0">
                <a:latin typeface="Montserrat"/>
                <a:cs typeface="Montserrat"/>
              </a:rPr>
              <a:t>klimat w klasie</a:t>
            </a:r>
            <a:r>
              <a:rPr sz="1800" spc="1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szkolnej.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Montserrat"/>
                <a:cs typeface="Montserrat"/>
              </a:rPr>
              <a:t>Jak </a:t>
            </a:r>
            <a:r>
              <a:rPr sz="1800" spc="-5" dirty="0">
                <a:latin typeface="Montserrat"/>
                <a:cs typeface="Montserrat"/>
              </a:rPr>
              <a:t>wynika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5" dirty="0">
                <a:latin typeface="Montserrat"/>
                <a:cs typeface="Montserrat"/>
              </a:rPr>
              <a:t>badań, </a:t>
            </a:r>
            <a:r>
              <a:rPr sz="1800" spc="-10" dirty="0">
                <a:latin typeface="Montserrat"/>
                <a:cs typeface="Montserrat"/>
              </a:rPr>
              <a:t>przyjazne środowisko </a:t>
            </a:r>
            <a:r>
              <a:rPr sz="1800" spc="-5" dirty="0">
                <a:latin typeface="Montserrat"/>
                <a:cs typeface="Montserrat"/>
              </a:rPr>
              <a:t>klasy szkolnej </a:t>
            </a:r>
            <a:r>
              <a:rPr sz="1800" dirty="0">
                <a:latin typeface="Montserrat"/>
                <a:cs typeface="Montserrat"/>
              </a:rPr>
              <a:t>dodatnio  </a:t>
            </a:r>
            <a:r>
              <a:rPr sz="1800" spc="-10" dirty="0">
                <a:latin typeface="Montserrat"/>
                <a:cs typeface="Montserrat"/>
              </a:rPr>
              <a:t>koreluje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10" dirty="0">
                <a:latin typeface="Montserrat"/>
                <a:cs typeface="Montserrat"/>
              </a:rPr>
              <a:t>uzyskiwanymi przez uczniów </a:t>
            </a:r>
            <a:r>
              <a:rPr sz="1800" spc="-5" dirty="0">
                <a:latin typeface="Montserrat"/>
                <a:cs typeface="Montserrat"/>
              </a:rPr>
              <a:t>wynikami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nauce </a:t>
            </a:r>
            <a:r>
              <a:rPr sz="1800" spc="-55" dirty="0">
                <a:latin typeface="Montserrat"/>
                <a:cs typeface="Montserrat"/>
              </a:rPr>
              <a:t>(Sztejnberg,  </a:t>
            </a:r>
            <a:r>
              <a:rPr sz="1800" spc="-5" dirty="0">
                <a:latin typeface="Montserrat"/>
                <a:cs typeface="Montserrat"/>
              </a:rPr>
              <a:t>2001)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0752" y="5702036"/>
            <a:ext cx="36576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3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6647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Aranżacja </a:t>
            </a:r>
            <a:r>
              <a:rPr spc="-5" dirty="0"/>
              <a:t>miejsc</a:t>
            </a:r>
            <a:r>
              <a:rPr spc="-60" dirty="0"/>
              <a:t> </a:t>
            </a:r>
            <a:r>
              <a:rPr spc="-10" dirty="0"/>
              <a:t>siedzących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5563235" cy="304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5" dirty="0">
                <a:latin typeface="Montserrat"/>
                <a:cs typeface="Montserrat"/>
              </a:rPr>
              <a:t>Tradycyjny </a:t>
            </a:r>
            <a:r>
              <a:rPr sz="1800" spc="-10" dirty="0">
                <a:latin typeface="Montserrat"/>
                <a:cs typeface="Montserrat"/>
              </a:rPr>
              <a:t>rzędowo-szeregowy </a:t>
            </a:r>
            <a:r>
              <a:rPr sz="1800" dirty="0">
                <a:latin typeface="Montserrat"/>
                <a:cs typeface="Montserrat"/>
              </a:rPr>
              <a:t>układ miejsc  </a:t>
            </a:r>
            <a:r>
              <a:rPr sz="1800" spc="-10" dirty="0">
                <a:latin typeface="Montserrat"/>
                <a:cs typeface="Montserrat"/>
              </a:rPr>
              <a:t>siedzących </a:t>
            </a:r>
            <a:r>
              <a:rPr sz="1800" dirty="0">
                <a:latin typeface="Montserrat"/>
                <a:cs typeface="Montserrat"/>
              </a:rPr>
              <a:t>w klasie </a:t>
            </a:r>
            <a:r>
              <a:rPr sz="1800" spc="-5" dirty="0">
                <a:latin typeface="Montserrat"/>
                <a:cs typeface="Montserrat"/>
              </a:rPr>
              <a:t>maksymalizuje </a:t>
            </a:r>
            <a:r>
              <a:rPr sz="1800" spc="-150" dirty="0">
                <a:latin typeface="Montserrat"/>
                <a:cs typeface="Montserrat"/>
              </a:rPr>
              <a:t>komunikację 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5" dirty="0">
                <a:latin typeface="Montserrat"/>
                <a:cs typeface="Montserrat"/>
              </a:rPr>
              <a:t>uczniami siedzącymi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5" dirty="0">
                <a:latin typeface="Montserrat"/>
                <a:cs typeface="Montserrat"/>
              </a:rPr>
              <a:t>przodu </a:t>
            </a:r>
            <a:r>
              <a:rPr sz="1800" dirty="0">
                <a:latin typeface="Montserrat"/>
                <a:cs typeface="Montserrat"/>
              </a:rPr>
              <a:t>i w</a:t>
            </a:r>
            <a:r>
              <a:rPr sz="1800" spc="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centrum,</a:t>
            </a:r>
            <a:endParaRPr sz="1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Montserrat"/>
                <a:cs typeface="Montserrat"/>
              </a:rPr>
              <a:t>a minimalizuje – z </a:t>
            </a:r>
            <a:r>
              <a:rPr sz="1800" spc="-5" dirty="0">
                <a:latin typeface="Montserrat"/>
                <a:cs typeface="Montserrat"/>
              </a:rPr>
              <a:t>okupującymi boczne</a:t>
            </a:r>
            <a:r>
              <a:rPr sz="1800" spc="-60" dirty="0">
                <a:latin typeface="Montserrat"/>
                <a:cs typeface="Montserrat"/>
              </a:rPr>
              <a:t> </a:t>
            </a:r>
            <a:r>
              <a:rPr sz="1800" dirty="0">
                <a:latin typeface="Montserrat"/>
                <a:cs typeface="Montserrat"/>
              </a:rPr>
              <a:t>miejsca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 marR="112395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dirty="0">
                <a:latin typeface="Montserrat"/>
                <a:cs typeface="Montserrat"/>
              </a:rPr>
              <a:t>Badania </a:t>
            </a:r>
            <a:r>
              <a:rPr sz="1800" spc="-5" dirty="0">
                <a:latin typeface="Montserrat"/>
                <a:cs typeface="Montserrat"/>
              </a:rPr>
              <a:t>wykazują, </a:t>
            </a:r>
            <a:r>
              <a:rPr sz="1800" spc="-10" dirty="0">
                <a:latin typeface="Montserrat"/>
                <a:cs typeface="Montserrat"/>
              </a:rPr>
              <a:t>że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takim </a:t>
            </a:r>
            <a:r>
              <a:rPr sz="1800" dirty="0">
                <a:latin typeface="Montserrat"/>
                <a:cs typeface="Montserrat"/>
              </a:rPr>
              <a:t>układzie  </a:t>
            </a:r>
            <a:r>
              <a:rPr sz="1800" spc="-10" dirty="0">
                <a:latin typeface="Montserrat"/>
                <a:cs typeface="Montserrat"/>
              </a:rPr>
              <a:t>nauczyciele </a:t>
            </a:r>
            <a:r>
              <a:rPr sz="1800" dirty="0">
                <a:latin typeface="Montserrat"/>
                <a:cs typeface="Montserrat"/>
              </a:rPr>
              <a:t>niemal </a:t>
            </a:r>
            <a:r>
              <a:rPr sz="1800" spc="-10" dirty="0">
                <a:latin typeface="Montserrat"/>
                <a:cs typeface="Montserrat"/>
              </a:rPr>
              <a:t>całkowicie </a:t>
            </a:r>
            <a:r>
              <a:rPr sz="1800" dirty="0">
                <a:latin typeface="Montserrat"/>
                <a:cs typeface="Montserrat"/>
              </a:rPr>
              <a:t>ignorują oni  </a:t>
            </a:r>
            <a:r>
              <a:rPr sz="1800" spc="-10" dirty="0">
                <a:latin typeface="Montserrat"/>
                <a:cs typeface="Montserrat"/>
              </a:rPr>
              <a:t>uczniów zajmujących </a:t>
            </a:r>
            <a:r>
              <a:rPr sz="1800" dirty="0">
                <a:latin typeface="Montserrat"/>
                <a:cs typeface="Montserrat"/>
              </a:rPr>
              <a:t>miejsca w </a:t>
            </a:r>
            <a:r>
              <a:rPr sz="1800" spc="-15" dirty="0">
                <a:latin typeface="Montserrat"/>
                <a:cs typeface="Montserrat"/>
              </a:rPr>
              <a:t>prawej </a:t>
            </a:r>
            <a:r>
              <a:rPr sz="1800" spc="-210" dirty="0">
                <a:latin typeface="Montserrat"/>
                <a:cs typeface="Montserrat"/>
              </a:rPr>
              <a:t>części  </a:t>
            </a:r>
            <a:r>
              <a:rPr sz="1800" dirty="0">
                <a:latin typeface="Montserrat"/>
                <a:cs typeface="Montserrat"/>
              </a:rPr>
              <a:t>sali </a:t>
            </a:r>
            <a:r>
              <a:rPr sz="1800" spc="-10" dirty="0">
                <a:latin typeface="Montserrat"/>
                <a:cs typeface="Montserrat"/>
              </a:rPr>
              <a:t>lekcyjnej. Nauczyciele </a:t>
            </a:r>
            <a:r>
              <a:rPr sz="1800" spc="-5" dirty="0">
                <a:latin typeface="Montserrat"/>
                <a:cs typeface="Montserrat"/>
              </a:rPr>
              <a:t>patrzyli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wprost  </a:t>
            </a:r>
            <a:r>
              <a:rPr sz="1800" spc="-10" dirty="0">
                <a:latin typeface="Montserrat"/>
                <a:cs typeface="Montserrat"/>
              </a:rPr>
              <a:t>przez </a:t>
            </a:r>
            <a:r>
              <a:rPr sz="1800" spc="-20" dirty="0">
                <a:latin typeface="Montserrat"/>
                <a:cs typeface="Montserrat"/>
              </a:rPr>
              <a:t>44% </a:t>
            </a:r>
            <a:r>
              <a:rPr sz="1800" spc="-5" dirty="0">
                <a:latin typeface="Montserrat"/>
                <a:cs typeface="Montserrat"/>
              </a:rPr>
              <a:t>czasu,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15" dirty="0">
                <a:latin typeface="Montserrat"/>
                <a:cs typeface="Montserrat"/>
              </a:rPr>
              <a:t>lewo </a:t>
            </a:r>
            <a:r>
              <a:rPr sz="1800" spc="-10" dirty="0">
                <a:latin typeface="Montserrat"/>
                <a:cs typeface="Montserrat"/>
              </a:rPr>
              <a:t>przez </a:t>
            </a:r>
            <a:r>
              <a:rPr sz="1800" spc="10" dirty="0">
                <a:latin typeface="Montserrat"/>
                <a:cs typeface="Montserrat"/>
              </a:rPr>
              <a:t>39%, </a:t>
            </a:r>
            <a:r>
              <a:rPr sz="1800" dirty="0">
                <a:latin typeface="Montserrat"/>
                <a:cs typeface="Montserrat"/>
              </a:rPr>
              <a:t>a na </a:t>
            </a:r>
            <a:r>
              <a:rPr sz="1800" spc="-95" dirty="0">
                <a:latin typeface="Montserrat"/>
                <a:cs typeface="Montserrat"/>
              </a:rPr>
              <a:t>prawo  </a:t>
            </a:r>
            <a:r>
              <a:rPr sz="1800" spc="-15" dirty="0">
                <a:latin typeface="Montserrat"/>
                <a:cs typeface="Montserrat"/>
              </a:rPr>
              <a:t>tylko </a:t>
            </a:r>
            <a:r>
              <a:rPr sz="1800" spc="-10" dirty="0">
                <a:latin typeface="Montserrat"/>
                <a:cs typeface="Montserrat"/>
              </a:rPr>
              <a:t>przez</a:t>
            </a:r>
            <a:r>
              <a:rPr sz="1800" spc="10" dirty="0">
                <a:latin typeface="Montserrat"/>
                <a:cs typeface="Montserrat"/>
              </a:rPr>
              <a:t> 17%.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6355" y="1880996"/>
            <a:ext cx="2012314" cy="509905"/>
          </a:xfrm>
          <a:prstGeom prst="rect">
            <a:avLst/>
          </a:prstGeom>
          <a:solidFill>
            <a:srgbClr val="0D1CD1"/>
          </a:solidFill>
        </p:spPr>
        <p:txBody>
          <a:bodyPr vert="horz" wrap="square" lIns="0" tIns="12763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05"/>
              </a:spcBef>
            </a:pPr>
            <a:r>
              <a:rPr sz="1800" b="1" spc="-15" dirty="0">
                <a:solidFill>
                  <a:srgbClr val="FFFFFF"/>
                </a:solidFill>
                <a:latin typeface="Mirador"/>
                <a:cs typeface="Mirador"/>
              </a:rPr>
              <a:t>NAUCZYCIEL</a:t>
            </a:r>
            <a:endParaRPr sz="1800">
              <a:latin typeface="Mirador"/>
              <a:cs typeface="Mirado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53001" y="2536993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5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77352" y="2536993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5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01701" y="2536993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5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53001" y="3288627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77352" y="3288627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1701" y="3288627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53001" y="4040263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77352" y="4040263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01701" y="4040263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53001" y="4740990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D1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77352" y="4740990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D1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01701" y="4740990"/>
            <a:ext cx="617855" cy="617855"/>
          </a:xfrm>
          <a:custGeom>
            <a:avLst/>
            <a:gdLst/>
            <a:ahLst/>
            <a:cxnLst/>
            <a:rect l="l" t="t" r="r" b="b"/>
            <a:pathLst>
              <a:path w="617854" h="617854">
                <a:moveTo>
                  <a:pt x="308648" y="0"/>
                </a:moveTo>
                <a:lnTo>
                  <a:pt x="263038" y="3346"/>
                </a:lnTo>
                <a:lnTo>
                  <a:pt x="219507" y="13068"/>
                </a:lnTo>
                <a:lnTo>
                  <a:pt x="178530" y="28686"/>
                </a:lnTo>
                <a:lnTo>
                  <a:pt x="140586" y="49725"/>
                </a:lnTo>
                <a:lnTo>
                  <a:pt x="106153" y="75706"/>
                </a:lnTo>
                <a:lnTo>
                  <a:pt x="75706" y="106153"/>
                </a:lnTo>
                <a:lnTo>
                  <a:pt x="49725" y="140586"/>
                </a:lnTo>
                <a:lnTo>
                  <a:pt x="28686" y="178530"/>
                </a:lnTo>
                <a:lnTo>
                  <a:pt x="13068" y="219507"/>
                </a:lnTo>
                <a:lnTo>
                  <a:pt x="3346" y="263038"/>
                </a:lnTo>
                <a:lnTo>
                  <a:pt x="0" y="308648"/>
                </a:lnTo>
                <a:lnTo>
                  <a:pt x="3346" y="354257"/>
                </a:lnTo>
                <a:lnTo>
                  <a:pt x="13068" y="397788"/>
                </a:lnTo>
                <a:lnTo>
                  <a:pt x="28686" y="438765"/>
                </a:lnTo>
                <a:lnTo>
                  <a:pt x="49725" y="476709"/>
                </a:lnTo>
                <a:lnTo>
                  <a:pt x="75706" y="511143"/>
                </a:lnTo>
                <a:lnTo>
                  <a:pt x="106153" y="541589"/>
                </a:lnTo>
                <a:lnTo>
                  <a:pt x="140586" y="567570"/>
                </a:lnTo>
                <a:lnTo>
                  <a:pt x="178530" y="588609"/>
                </a:lnTo>
                <a:lnTo>
                  <a:pt x="219507" y="604228"/>
                </a:lnTo>
                <a:lnTo>
                  <a:pt x="263038" y="613949"/>
                </a:lnTo>
                <a:lnTo>
                  <a:pt x="308648" y="617296"/>
                </a:lnTo>
                <a:lnTo>
                  <a:pt x="354257" y="613949"/>
                </a:lnTo>
                <a:lnTo>
                  <a:pt x="397788" y="604228"/>
                </a:lnTo>
                <a:lnTo>
                  <a:pt x="438765" y="588609"/>
                </a:lnTo>
                <a:lnTo>
                  <a:pt x="476709" y="567570"/>
                </a:lnTo>
                <a:lnTo>
                  <a:pt x="511143" y="541589"/>
                </a:lnTo>
                <a:lnTo>
                  <a:pt x="541589" y="511143"/>
                </a:lnTo>
                <a:lnTo>
                  <a:pt x="567570" y="476709"/>
                </a:lnTo>
                <a:lnTo>
                  <a:pt x="588609" y="438765"/>
                </a:lnTo>
                <a:lnTo>
                  <a:pt x="604228" y="397788"/>
                </a:lnTo>
                <a:lnTo>
                  <a:pt x="613949" y="354257"/>
                </a:lnTo>
                <a:lnTo>
                  <a:pt x="617296" y="308648"/>
                </a:lnTo>
                <a:lnTo>
                  <a:pt x="613949" y="263038"/>
                </a:lnTo>
                <a:lnTo>
                  <a:pt x="604228" y="219507"/>
                </a:lnTo>
                <a:lnTo>
                  <a:pt x="588609" y="178530"/>
                </a:lnTo>
                <a:lnTo>
                  <a:pt x="567570" y="140586"/>
                </a:lnTo>
                <a:lnTo>
                  <a:pt x="541589" y="106153"/>
                </a:lnTo>
                <a:lnTo>
                  <a:pt x="511143" y="75706"/>
                </a:lnTo>
                <a:lnTo>
                  <a:pt x="476709" y="49725"/>
                </a:lnTo>
                <a:lnTo>
                  <a:pt x="438765" y="28686"/>
                </a:lnTo>
                <a:lnTo>
                  <a:pt x="397788" y="13068"/>
                </a:lnTo>
                <a:lnTo>
                  <a:pt x="354257" y="3346"/>
                </a:lnTo>
                <a:lnTo>
                  <a:pt x="308648" y="0"/>
                </a:lnTo>
                <a:close/>
              </a:path>
            </a:pathLst>
          </a:custGeom>
          <a:solidFill>
            <a:srgbClr val="D1D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7394461" y="2678889"/>
          <a:ext cx="2382520" cy="2530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15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57%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61%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00" b="1" spc="-20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5</a:t>
                      </a:r>
                      <a:r>
                        <a:rPr sz="1700" b="1" spc="15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7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476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6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37%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sz="1700" b="1" spc="-40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54%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1700" b="1" spc="-10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3</a:t>
                      </a:r>
                      <a:r>
                        <a:rPr sz="1700" b="1" spc="15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7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sz="1700" b="1" spc="-15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41%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7810">
                        <a:lnSpc>
                          <a:spcPct val="100000"/>
                        </a:lnSpc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51%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41275" algn="r">
                        <a:lnSpc>
                          <a:spcPct val="100000"/>
                        </a:lnSpc>
                      </a:pPr>
                      <a:r>
                        <a:rPr sz="1700" b="1" spc="-45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4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0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31%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11454" marB="0"/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sz="1700" b="1" spc="-10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48%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11454" marB="0"/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31%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114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6941963" y="5501414"/>
            <a:ext cx="32410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Montserrat"/>
                <a:cs typeface="Montserrat"/>
              </a:rPr>
              <a:t>Udział </a:t>
            </a:r>
            <a:r>
              <a:rPr sz="900" spc="-5" dirty="0">
                <a:latin typeface="Montserrat"/>
                <a:cs typeface="Montserrat"/>
              </a:rPr>
              <a:t>uczniów </a:t>
            </a:r>
            <a:r>
              <a:rPr sz="900" dirty="0">
                <a:latin typeface="Montserrat"/>
                <a:cs typeface="Montserrat"/>
              </a:rPr>
              <a:t>w </a:t>
            </a:r>
            <a:r>
              <a:rPr sz="900" spc="-5" dirty="0">
                <a:latin typeface="Montserrat"/>
                <a:cs typeface="Montserrat"/>
              </a:rPr>
              <a:t>procesie komunikacji </a:t>
            </a:r>
            <a:r>
              <a:rPr sz="900" dirty="0">
                <a:latin typeface="Montserrat"/>
                <a:cs typeface="Montserrat"/>
              </a:rPr>
              <a:t>w klasie </a:t>
            </a:r>
            <a:r>
              <a:rPr sz="900" spc="-30" dirty="0">
                <a:latin typeface="Montserrat"/>
                <a:cs typeface="Montserrat"/>
              </a:rPr>
              <a:t>szkolnej</a:t>
            </a:r>
            <a:endParaRPr sz="900">
              <a:latin typeface="Montserrat"/>
              <a:cs typeface="Montserra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21" name="object 21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24" name="object 24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913285" y="5642232"/>
            <a:ext cx="2269490" cy="1651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900" dirty="0">
                <a:latin typeface="Montserrat"/>
                <a:cs typeface="Montserrat"/>
              </a:rPr>
              <a:t>(na </a:t>
            </a:r>
            <a:r>
              <a:rPr sz="900" spc="-5" dirty="0">
                <a:latin typeface="Montserrat"/>
                <a:cs typeface="Montserrat"/>
              </a:rPr>
              <a:t>podstawie: Cooper </a:t>
            </a:r>
            <a:r>
              <a:rPr sz="900" dirty="0">
                <a:latin typeface="Montserrat"/>
                <a:cs typeface="Montserrat"/>
              </a:rPr>
              <a:t>i Simonds,</a:t>
            </a:r>
            <a:r>
              <a:rPr sz="900" spc="-25" dirty="0">
                <a:latin typeface="Montserrat"/>
                <a:cs typeface="Montserrat"/>
              </a:rPr>
              <a:t> </a:t>
            </a:r>
            <a:r>
              <a:rPr sz="900" spc="-70" dirty="0">
                <a:latin typeface="Montserrat"/>
                <a:cs typeface="Montserrat"/>
              </a:rPr>
              <a:t>2003)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735189" y="5702036"/>
            <a:ext cx="3765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4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6647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Aranżacja </a:t>
            </a:r>
            <a:r>
              <a:rPr spc="-5" dirty="0"/>
              <a:t>miejsc</a:t>
            </a:r>
            <a:r>
              <a:rPr spc="-60" dirty="0"/>
              <a:t> </a:t>
            </a:r>
            <a:r>
              <a:rPr spc="-10" dirty="0"/>
              <a:t>siedzących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1852486"/>
            <a:ext cx="9084310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Stworzeniu </a:t>
            </a:r>
            <a:r>
              <a:rPr sz="1800" spc="-5" dirty="0">
                <a:latin typeface="Montserrat"/>
                <a:cs typeface="Montserrat"/>
              </a:rPr>
              <a:t>możliwie </a:t>
            </a:r>
            <a:r>
              <a:rPr sz="1800" spc="-10" dirty="0">
                <a:latin typeface="Montserrat"/>
                <a:cs typeface="Montserrat"/>
              </a:rPr>
              <a:t>najlepszych interakcji </a:t>
            </a:r>
            <a:r>
              <a:rPr sz="1800" spc="-5" dirty="0">
                <a:latin typeface="Montserrat"/>
                <a:cs typeface="Montserrat"/>
              </a:rPr>
              <a:t>pomiędzy uczniami służy </a:t>
            </a:r>
            <a:r>
              <a:rPr sz="1800" spc="-409" dirty="0">
                <a:latin typeface="Montserrat"/>
                <a:cs typeface="Montserrat"/>
              </a:rPr>
              <a:t>zamiana  </a:t>
            </a:r>
            <a:r>
              <a:rPr sz="1800" spc="-15" dirty="0">
                <a:latin typeface="Montserrat"/>
                <a:cs typeface="Montserrat"/>
              </a:rPr>
              <a:t>tradycyjnych </a:t>
            </a:r>
            <a:r>
              <a:rPr sz="1800" spc="-10" dirty="0">
                <a:latin typeface="Montserrat"/>
                <a:cs typeface="Montserrat"/>
              </a:rPr>
              <a:t>ławek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okrągłe </a:t>
            </a:r>
            <a:r>
              <a:rPr sz="1800" spc="-10" dirty="0">
                <a:latin typeface="Montserrat"/>
                <a:cs typeface="Montserrat"/>
              </a:rPr>
              <a:t>stoły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5" dirty="0">
                <a:latin typeface="Montserrat"/>
                <a:cs typeface="Montserrat"/>
              </a:rPr>
              <a:t>sześcioma krzesłami (Rysunek </a:t>
            </a:r>
            <a:r>
              <a:rPr sz="1800" dirty="0">
                <a:latin typeface="Montserrat"/>
                <a:cs typeface="Montserrat"/>
              </a:rPr>
              <a:t>3A). </a:t>
            </a:r>
            <a:r>
              <a:rPr sz="1800" spc="-95" dirty="0">
                <a:latin typeface="Montserrat"/>
                <a:cs typeface="Montserrat"/>
              </a:rPr>
              <a:t>Jest  </a:t>
            </a:r>
            <a:r>
              <a:rPr sz="1800" spc="-20" dirty="0">
                <a:latin typeface="Montserrat"/>
                <a:cs typeface="Montserrat"/>
              </a:rPr>
              <a:t>to </a:t>
            </a:r>
            <a:r>
              <a:rPr sz="1800" spc="-10" dirty="0">
                <a:latin typeface="Montserrat"/>
                <a:cs typeface="Montserrat"/>
              </a:rPr>
              <a:t>idealny </a:t>
            </a:r>
            <a:r>
              <a:rPr sz="1800" dirty="0">
                <a:latin typeface="Montserrat"/>
                <a:cs typeface="Montserrat"/>
              </a:rPr>
              <a:t>układ miejsc do </a:t>
            </a:r>
            <a:r>
              <a:rPr sz="1800" spc="-5" dirty="0">
                <a:latin typeface="Montserrat"/>
                <a:cs typeface="Montserrat"/>
              </a:rPr>
              <a:t>dyskusji, wspólnego uczenia </a:t>
            </a:r>
            <a:r>
              <a:rPr sz="1800" dirty="0">
                <a:latin typeface="Montserrat"/>
                <a:cs typeface="Montserrat"/>
              </a:rPr>
              <a:t>się </a:t>
            </a:r>
            <a:r>
              <a:rPr sz="1800" spc="-15" dirty="0">
                <a:latin typeface="Montserrat"/>
                <a:cs typeface="Montserrat"/>
              </a:rPr>
              <a:t>czy </a:t>
            </a:r>
            <a:r>
              <a:rPr sz="1800" spc="-10" dirty="0">
                <a:latin typeface="Montserrat"/>
                <a:cs typeface="Montserrat"/>
              </a:rPr>
              <a:t>zespołowej  pracy </a:t>
            </a:r>
            <a:r>
              <a:rPr sz="1800" dirty="0">
                <a:latin typeface="Montserrat"/>
                <a:cs typeface="Montserrat"/>
              </a:rPr>
              <a:t>nad</a:t>
            </a:r>
            <a:r>
              <a:rPr sz="1800" spc="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projektami.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Montserrat"/>
              <a:cs typeface="Montserrat"/>
            </a:endParaRPr>
          </a:p>
          <a:p>
            <a:pPr marL="12700" marR="387350" algn="just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Nauczyciel, </a:t>
            </a:r>
            <a:r>
              <a:rPr sz="1800" spc="-5" dirty="0">
                <a:latin typeface="Montserrat"/>
                <a:cs typeface="Montserrat"/>
              </a:rPr>
              <a:t>decydując </a:t>
            </a:r>
            <a:r>
              <a:rPr sz="1800" dirty="0">
                <a:latin typeface="Montserrat"/>
                <a:cs typeface="Montserrat"/>
              </a:rPr>
              <a:t>się na </a:t>
            </a:r>
            <a:r>
              <a:rPr sz="1800" spc="-5" dirty="0">
                <a:latin typeface="Montserrat"/>
                <a:cs typeface="Montserrat"/>
              </a:rPr>
              <a:t>taką aranżację, powinien </a:t>
            </a:r>
            <a:r>
              <a:rPr sz="1800" dirty="0">
                <a:latin typeface="Montserrat"/>
                <a:cs typeface="Montserrat"/>
              </a:rPr>
              <a:t>mieć na </a:t>
            </a:r>
            <a:r>
              <a:rPr sz="1800" spc="-350" dirty="0">
                <a:latin typeface="Montserrat"/>
                <a:cs typeface="Montserrat"/>
              </a:rPr>
              <a:t>uwadze,  </a:t>
            </a:r>
            <a:r>
              <a:rPr sz="1800" spc="-10" dirty="0">
                <a:latin typeface="Montserrat"/>
                <a:cs typeface="Montserrat"/>
              </a:rPr>
              <a:t>że </a:t>
            </a:r>
            <a:r>
              <a:rPr sz="1800" spc="-5" dirty="0">
                <a:latin typeface="Montserrat"/>
                <a:cs typeface="Montserrat"/>
              </a:rPr>
              <a:t>uczniowie </a:t>
            </a:r>
            <a:r>
              <a:rPr sz="1800" dirty="0">
                <a:latin typeface="Montserrat"/>
                <a:cs typeface="Montserrat"/>
              </a:rPr>
              <a:t>będą skłonni do </a:t>
            </a:r>
            <a:r>
              <a:rPr sz="1800" spc="-5" dirty="0">
                <a:latin typeface="Montserrat"/>
                <a:cs typeface="Montserrat"/>
              </a:rPr>
              <a:t>bardziej </a:t>
            </a:r>
            <a:r>
              <a:rPr sz="1800" dirty="0">
                <a:latin typeface="Montserrat"/>
                <a:cs typeface="Montserrat"/>
              </a:rPr>
              <a:t>samodzielnej </a:t>
            </a:r>
            <a:r>
              <a:rPr sz="1800" spc="-20" dirty="0">
                <a:latin typeface="Montserrat"/>
                <a:cs typeface="Montserrat"/>
              </a:rPr>
              <a:t>pracy, </a:t>
            </a:r>
            <a:r>
              <a:rPr sz="1800" spc="-10" dirty="0">
                <a:latin typeface="Montserrat"/>
                <a:cs typeface="Montserrat"/>
              </a:rPr>
              <a:t>ponieważ  </a:t>
            </a:r>
            <a:r>
              <a:rPr sz="1800" spc="-5" dirty="0">
                <a:latin typeface="Montserrat"/>
                <a:cs typeface="Montserrat"/>
              </a:rPr>
              <a:t>taki </a:t>
            </a:r>
            <a:r>
              <a:rPr sz="1800" dirty="0">
                <a:latin typeface="Montserrat"/>
                <a:cs typeface="Montserrat"/>
              </a:rPr>
              <a:t>układ </a:t>
            </a:r>
            <a:r>
              <a:rPr sz="1800" spc="-5" dirty="0">
                <a:latin typeface="Montserrat"/>
                <a:cs typeface="Montserrat"/>
              </a:rPr>
              <a:t>ogranicza</a:t>
            </a:r>
            <a:endParaRPr sz="1800">
              <a:latin typeface="Montserrat"/>
              <a:cs typeface="Montserrat"/>
            </a:endParaRPr>
          </a:p>
          <a:p>
            <a:pPr marL="12700" algn="just">
              <a:lnSpc>
                <a:spcPct val="100000"/>
              </a:lnSpc>
            </a:pPr>
            <a:r>
              <a:rPr sz="1800" spc="-10" dirty="0">
                <a:latin typeface="Montserrat"/>
                <a:cs typeface="Montserrat"/>
              </a:rPr>
              <a:t>(Cooper </a:t>
            </a:r>
            <a:r>
              <a:rPr sz="1800" dirty="0">
                <a:latin typeface="Montserrat"/>
                <a:cs typeface="Montserrat"/>
              </a:rPr>
              <a:t>i Simonds,</a:t>
            </a:r>
            <a:r>
              <a:rPr sz="1800" spc="5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2003).</a:t>
            </a:r>
            <a:endParaRPr sz="1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Montserrat"/>
              <a:cs typeface="Montserrat"/>
            </a:endParaRPr>
          </a:p>
          <a:p>
            <a:pPr marL="12700" marR="55244">
              <a:lnSpc>
                <a:spcPct val="100000"/>
              </a:lnSpc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Skutecznym </a:t>
            </a:r>
            <a:r>
              <a:rPr sz="1800" dirty="0">
                <a:latin typeface="Montserrat"/>
                <a:cs typeface="Montserrat"/>
              </a:rPr>
              <a:t>sposobem na </a:t>
            </a:r>
            <a:r>
              <a:rPr sz="1800" spc="-10" dirty="0">
                <a:latin typeface="Montserrat"/>
                <a:cs typeface="Montserrat"/>
              </a:rPr>
              <a:t>zwiększenie liczby interakcji </a:t>
            </a:r>
            <a:r>
              <a:rPr sz="1800" spc="-5" dirty="0">
                <a:latin typeface="Montserrat"/>
                <a:cs typeface="Montserrat"/>
              </a:rPr>
              <a:t>między </a:t>
            </a:r>
            <a:r>
              <a:rPr sz="1800" spc="-175" dirty="0">
                <a:latin typeface="Montserrat"/>
                <a:cs typeface="Montserrat"/>
              </a:rPr>
              <a:t>nauczycielem  </a:t>
            </a:r>
            <a:r>
              <a:rPr sz="1800" dirty="0">
                <a:latin typeface="Montserrat"/>
                <a:cs typeface="Montserrat"/>
              </a:rPr>
              <a:t>a </a:t>
            </a:r>
            <a:r>
              <a:rPr sz="1800" spc="-5" dirty="0">
                <a:latin typeface="Montserrat"/>
                <a:cs typeface="Montserrat"/>
              </a:rPr>
              <a:t>uczniami </a:t>
            </a:r>
            <a:r>
              <a:rPr sz="1800" spc="-10" dirty="0">
                <a:latin typeface="Montserrat"/>
                <a:cs typeface="Montserrat"/>
              </a:rPr>
              <a:t>może </a:t>
            </a:r>
            <a:r>
              <a:rPr sz="1800" spc="-5" dirty="0">
                <a:latin typeface="Montserrat"/>
                <a:cs typeface="Montserrat"/>
              </a:rPr>
              <a:t>okazać </a:t>
            </a:r>
            <a:r>
              <a:rPr sz="1800" dirty="0">
                <a:latin typeface="Montserrat"/>
                <a:cs typeface="Montserrat"/>
              </a:rPr>
              <a:t>się </a:t>
            </a:r>
            <a:r>
              <a:rPr sz="1800" spc="-5" dirty="0">
                <a:latin typeface="Montserrat"/>
                <a:cs typeface="Montserrat"/>
              </a:rPr>
              <a:t>umieszczenie </a:t>
            </a:r>
            <a:r>
              <a:rPr sz="1800" spc="-10" dirty="0">
                <a:latin typeface="Montserrat"/>
                <a:cs typeface="Montserrat"/>
              </a:rPr>
              <a:t>nauczyciela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10" dirty="0">
                <a:latin typeface="Montserrat"/>
                <a:cs typeface="Montserrat"/>
              </a:rPr>
              <a:t>środku </a:t>
            </a:r>
            <a:r>
              <a:rPr sz="1800" dirty="0">
                <a:latin typeface="Montserrat"/>
                <a:cs typeface="Montserrat"/>
              </a:rPr>
              <a:t>sali</a:t>
            </a:r>
            <a:r>
              <a:rPr sz="1800" spc="85" dirty="0">
                <a:latin typeface="Montserrat"/>
                <a:cs typeface="Montserrat"/>
              </a:rPr>
              <a:t> </a:t>
            </a:r>
            <a:r>
              <a:rPr sz="1800" spc="-250" dirty="0">
                <a:latin typeface="Montserrat"/>
                <a:cs typeface="Montserrat"/>
              </a:rPr>
              <a:t>lekcyjnej.</a:t>
            </a:r>
            <a:endParaRPr sz="1800">
              <a:latin typeface="Montserrat"/>
              <a:cs typeface="Montserrat"/>
            </a:endParaRPr>
          </a:p>
          <a:p>
            <a:pPr marL="12700" marR="343535">
              <a:lnSpc>
                <a:spcPct val="100000"/>
              </a:lnSpc>
            </a:pPr>
            <a:r>
              <a:rPr sz="1800" spc="-5" dirty="0">
                <a:latin typeface="Montserrat"/>
                <a:cs typeface="Montserrat"/>
              </a:rPr>
              <a:t>Okazuje </a:t>
            </a:r>
            <a:r>
              <a:rPr sz="1800" dirty="0">
                <a:latin typeface="Montserrat"/>
                <a:cs typeface="Montserrat"/>
              </a:rPr>
              <a:t>się jednak, </a:t>
            </a:r>
            <a:r>
              <a:rPr sz="1800" spc="-10" dirty="0">
                <a:latin typeface="Montserrat"/>
                <a:cs typeface="Montserrat"/>
              </a:rPr>
              <a:t>że </a:t>
            </a:r>
            <a:r>
              <a:rPr sz="1800" spc="-5" dirty="0">
                <a:latin typeface="Montserrat"/>
                <a:cs typeface="Montserrat"/>
              </a:rPr>
              <a:t>taka aranżacja </a:t>
            </a:r>
            <a:r>
              <a:rPr sz="1800" dirty="0">
                <a:latin typeface="Montserrat"/>
                <a:cs typeface="Montserrat"/>
              </a:rPr>
              <a:t>nie jest </a:t>
            </a:r>
            <a:r>
              <a:rPr sz="1800" spc="-15" dirty="0">
                <a:latin typeface="Montserrat"/>
                <a:cs typeface="Montserrat"/>
              </a:rPr>
              <a:t>preferowana </a:t>
            </a:r>
            <a:r>
              <a:rPr sz="1800" spc="-10" dirty="0">
                <a:latin typeface="Montserrat"/>
                <a:cs typeface="Montserrat"/>
              </a:rPr>
              <a:t>przez uczniów  </a:t>
            </a:r>
            <a:r>
              <a:rPr sz="1800" spc="-180" dirty="0">
                <a:latin typeface="Montserrat"/>
                <a:cs typeface="Montserrat"/>
              </a:rPr>
              <a:t> </a:t>
            </a:r>
            <a:r>
              <a:rPr sz="1800" spc="-1019" dirty="0">
                <a:latin typeface="Montserrat"/>
                <a:cs typeface="Montserrat"/>
              </a:rPr>
              <a:t>czy</a:t>
            </a:r>
            <a:r>
              <a:rPr sz="1800" spc="-5" dirty="0">
                <a:latin typeface="Montserrat"/>
                <a:cs typeface="Montserrat"/>
              </a:rPr>
              <a:t> </a:t>
            </a:r>
            <a:r>
              <a:rPr sz="1800" spc="-15" dirty="0">
                <a:latin typeface="Montserrat"/>
                <a:cs typeface="Montserrat"/>
              </a:rPr>
              <a:t>studentów.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6" name="object 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9" name="object 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741438" y="5702036"/>
            <a:ext cx="36385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5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6647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Aranżacja </a:t>
            </a:r>
            <a:r>
              <a:rPr spc="-5" dirty="0"/>
              <a:t>miejsc</a:t>
            </a:r>
            <a:r>
              <a:rPr spc="-60" dirty="0"/>
              <a:t> </a:t>
            </a:r>
            <a:r>
              <a:rPr spc="-10" dirty="0"/>
              <a:t>siedzących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23998" y="2173008"/>
            <a:ext cx="2012314" cy="509905"/>
          </a:xfrm>
          <a:prstGeom prst="rect">
            <a:avLst/>
          </a:prstGeom>
          <a:solidFill>
            <a:srgbClr val="0D1CD1"/>
          </a:solidFill>
        </p:spPr>
        <p:txBody>
          <a:bodyPr vert="horz" wrap="square" lIns="0" tIns="12763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05"/>
              </a:spcBef>
            </a:pPr>
            <a:r>
              <a:rPr sz="1800" b="1" spc="-15" dirty="0">
                <a:solidFill>
                  <a:srgbClr val="FFFFFF"/>
                </a:solidFill>
                <a:latin typeface="Mirador"/>
                <a:cs typeface="Mirador"/>
              </a:rPr>
              <a:t>NAUCZYCIEL</a:t>
            </a:r>
            <a:endParaRPr sz="1800">
              <a:latin typeface="Mirador"/>
              <a:cs typeface="Mirado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91266" y="5501414"/>
            <a:ext cx="38919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Montserrat"/>
                <a:cs typeface="Montserrat"/>
              </a:rPr>
              <a:t>Aranżacja </a:t>
            </a:r>
            <a:r>
              <a:rPr sz="900" dirty="0">
                <a:latin typeface="Montserrat"/>
                <a:cs typeface="Montserrat"/>
              </a:rPr>
              <a:t>miejsc </a:t>
            </a:r>
            <a:r>
              <a:rPr sz="900" spc="-5" dirty="0">
                <a:latin typeface="Montserrat"/>
                <a:cs typeface="Montserrat"/>
              </a:rPr>
              <a:t>siedzacych </a:t>
            </a:r>
            <a:r>
              <a:rPr sz="900" dirty="0">
                <a:latin typeface="Montserrat"/>
                <a:cs typeface="Montserrat"/>
              </a:rPr>
              <a:t>w </a:t>
            </a:r>
            <a:r>
              <a:rPr sz="900" spc="-10" dirty="0">
                <a:latin typeface="Montserrat"/>
                <a:cs typeface="Montserrat"/>
              </a:rPr>
              <a:t>czterech </a:t>
            </a:r>
            <a:r>
              <a:rPr sz="900" spc="-5" dirty="0">
                <a:latin typeface="Montserrat"/>
                <a:cs typeface="Montserrat"/>
              </a:rPr>
              <a:t>sześcioosobowych</a:t>
            </a:r>
            <a:r>
              <a:rPr sz="900" spc="65" dirty="0">
                <a:latin typeface="Montserrat"/>
                <a:cs typeface="Montserrat"/>
              </a:rPr>
              <a:t> </a:t>
            </a:r>
            <a:r>
              <a:rPr sz="900" spc="-175" dirty="0">
                <a:latin typeface="Montserrat"/>
                <a:cs typeface="Montserrat"/>
              </a:rPr>
              <a:t>grupach</a:t>
            </a:r>
            <a:endParaRPr sz="900">
              <a:latin typeface="Montserrat"/>
              <a:cs typeface="Montserra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916719" y="2846195"/>
            <a:ext cx="869950" cy="979805"/>
            <a:chOff x="1916719" y="2846195"/>
            <a:chExt cx="869950" cy="979805"/>
          </a:xfrm>
        </p:grpSpPr>
        <p:sp>
          <p:nvSpPr>
            <p:cNvPr id="7" name="object 7"/>
            <p:cNvSpPr/>
            <p:nvPr/>
          </p:nvSpPr>
          <p:spPr>
            <a:xfrm>
              <a:off x="2043002" y="3027156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5" h="617854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4688" y="2846195"/>
              <a:ext cx="253923" cy="253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4688" y="3571493"/>
              <a:ext cx="253923" cy="2539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34019" y="3027861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16719" y="3391188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34019" y="3391186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16719" y="3027861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3456707" y="2846195"/>
            <a:ext cx="869950" cy="979805"/>
            <a:chOff x="3456707" y="2846195"/>
            <a:chExt cx="869950" cy="979805"/>
          </a:xfrm>
        </p:grpSpPr>
        <p:sp>
          <p:nvSpPr>
            <p:cNvPr id="15" name="object 15"/>
            <p:cNvSpPr/>
            <p:nvPr/>
          </p:nvSpPr>
          <p:spPr>
            <a:xfrm>
              <a:off x="3582990" y="3027156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4" h="617854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64676" y="2846195"/>
              <a:ext cx="253923" cy="25392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64676" y="3571493"/>
              <a:ext cx="253923" cy="25392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74007" y="3027861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56707" y="3391188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74007" y="3391186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456707" y="3027861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916719" y="4141537"/>
            <a:ext cx="869950" cy="979805"/>
            <a:chOff x="1916719" y="4141537"/>
            <a:chExt cx="869950" cy="979805"/>
          </a:xfrm>
        </p:grpSpPr>
        <p:sp>
          <p:nvSpPr>
            <p:cNvPr id="23" name="object 23"/>
            <p:cNvSpPr/>
            <p:nvPr/>
          </p:nvSpPr>
          <p:spPr>
            <a:xfrm>
              <a:off x="2043002" y="4322500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5" h="617854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24688" y="4141537"/>
              <a:ext cx="253923" cy="253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24688" y="4866837"/>
              <a:ext cx="253923" cy="2539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34019" y="4323205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916719" y="4686528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34019" y="4686529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16719" y="4323203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3456707" y="4141537"/>
            <a:ext cx="869950" cy="979805"/>
            <a:chOff x="3456707" y="4141537"/>
            <a:chExt cx="869950" cy="979805"/>
          </a:xfrm>
        </p:grpSpPr>
        <p:sp>
          <p:nvSpPr>
            <p:cNvPr id="31" name="object 31"/>
            <p:cNvSpPr/>
            <p:nvPr/>
          </p:nvSpPr>
          <p:spPr>
            <a:xfrm>
              <a:off x="3582990" y="4322500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4" h="617854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64676" y="4141537"/>
              <a:ext cx="253923" cy="25392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64676" y="4866837"/>
              <a:ext cx="253923" cy="25392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074007" y="4323205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56707" y="4686528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074007" y="4686529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56707" y="4323203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199998" y="3440633"/>
            <a:ext cx="2012314" cy="509905"/>
          </a:xfrm>
          <a:prstGeom prst="rect">
            <a:avLst/>
          </a:prstGeom>
          <a:solidFill>
            <a:srgbClr val="0D1CD1"/>
          </a:solidFill>
        </p:spPr>
        <p:txBody>
          <a:bodyPr vert="horz" wrap="square" lIns="0" tIns="12763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05"/>
              </a:spcBef>
            </a:pPr>
            <a:r>
              <a:rPr sz="1800" b="1" spc="-15" dirty="0">
                <a:solidFill>
                  <a:srgbClr val="FFFFFF"/>
                </a:solidFill>
                <a:latin typeface="Mirador"/>
                <a:cs typeface="Mirador"/>
              </a:rPr>
              <a:t>NAUCZYCIEL</a:t>
            </a:r>
            <a:endParaRPr sz="1800">
              <a:latin typeface="Mirador"/>
              <a:cs typeface="Mirador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001225" y="2427663"/>
            <a:ext cx="869950" cy="979805"/>
            <a:chOff x="7001225" y="2427663"/>
            <a:chExt cx="869950" cy="979805"/>
          </a:xfrm>
        </p:grpSpPr>
        <p:sp>
          <p:nvSpPr>
            <p:cNvPr id="40" name="object 40"/>
            <p:cNvSpPr/>
            <p:nvPr/>
          </p:nvSpPr>
          <p:spPr>
            <a:xfrm>
              <a:off x="7127508" y="2608626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4" h="617855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309194" y="2427663"/>
              <a:ext cx="253923" cy="253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309194" y="3152964"/>
              <a:ext cx="253923" cy="2539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618526" y="2609331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001225" y="2972655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618526" y="2972655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001225" y="2609332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8541214" y="2427663"/>
            <a:ext cx="869950" cy="979805"/>
            <a:chOff x="8541214" y="2427663"/>
            <a:chExt cx="869950" cy="979805"/>
          </a:xfrm>
        </p:grpSpPr>
        <p:sp>
          <p:nvSpPr>
            <p:cNvPr id="48" name="object 48"/>
            <p:cNvSpPr/>
            <p:nvPr/>
          </p:nvSpPr>
          <p:spPr>
            <a:xfrm>
              <a:off x="8667495" y="2608626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4" h="617855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849182" y="3152964"/>
              <a:ext cx="253923" cy="2539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849182" y="2427663"/>
              <a:ext cx="253923" cy="253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9158513" y="2609331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158513" y="2972655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541214" y="2972655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541214" y="2609332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7001225" y="4141537"/>
            <a:ext cx="869950" cy="979805"/>
            <a:chOff x="7001225" y="4141537"/>
            <a:chExt cx="869950" cy="979805"/>
          </a:xfrm>
        </p:grpSpPr>
        <p:sp>
          <p:nvSpPr>
            <p:cNvPr id="56" name="object 56"/>
            <p:cNvSpPr/>
            <p:nvPr/>
          </p:nvSpPr>
          <p:spPr>
            <a:xfrm>
              <a:off x="7127508" y="4322500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4" h="617854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09194" y="4141537"/>
              <a:ext cx="253923" cy="253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09194" y="4866837"/>
              <a:ext cx="253923" cy="2539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618526" y="4323205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001225" y="4686528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618526" y="4686529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001225" y="4323203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63"/>
          <p:cNvGrpSpPr/>
          <p:nvPr/>
        </p:nvGrpSpPr>
        <p:grpSpPr>
          <a:xfrm>
            <a:off x="8541214" y="4141537"/>
            <a:ext cx="869950" cy="979805"/>
            <a:chOff x="8541214" y="4141537"/>
            <a:chExt cx="869950" cy="979805"/>
          </a:xfrm>
        </p:grpSpPr>
        <p:sp>
          <p:nvSpPr>
            <p:cNvPr id="64" name="object 64"/>
            <p:cNvSpPr/>
            <p:nvPr/>
          </p:nvSpPr>
          <p:spPr>
            <a:xfrm>
              <a:off x="8667495" y="4322500"/>
              <a:ext cx="617855" cy="617855"/>
            </a:xfrm>
            <a:custGeom>
              <a:avLst/>
              <a:gdLst/>
              <a:ahLst/>
              <a:cxnLst/>
              <a:rect l="l" t="t" r="r" b="b"/>
              <a:pathLst>
                <a:path w="617854" h="617854">
                  <a:moveTo>
                    <a:pt x="308648" y="0"/>
                  </a:moveTo>
                  <a:lnTo>
                    <a:pt x="263038" y="3346"/>
                  </a:lnTo>
                  <a:lnTo>
                    <a:pt x="219507" y="13068"/>
                  </a:lnTo>
                  <a:lnTo>
                    <a:pt x="178530" y="28686"/>
                  </a:lnTo>
                  <a:lnTo>
                    <a:pt x="140586" y="49725"/>
                  </a:lnTo>
                  <a:lnTo>
                    <a:pt x="106153" y="75706"/>
                  </a:lnTo>
                  <a:lnTo>
                    <a:pt x="75706" y="106153"/>
                  </a:lnTo>
                  <a:lnTo>
                    <a:pt x="49725" y="140586"/>
                  </a:lnTo>
                  <a:lnTo>
                    <a:pt x="28686" y="178530"/>
                  </a:lnTo>
                  <a:lnTo>
                    <a:pt x="13068" y="219507"/>
                  </a:lnTo>
                  <a:lnTo>
                    <a:pt x="3346" y="263038"/>
                  </a:lnTo>
                  <a:lnTo>
                    <a:pt x="0" y="308648"/>
                  </a:lnTo>
                  <a:lnTo>
                    <a:pt x="3346" y="354257"/>
                  </a:lnTo>
                  <a:lnTo>
                    <a:pt x="13068" y="397788"/>
                  </a:lnTo>
                  <a:lnTo>
                    <a:pt x="28686" y="438765"/>
                  </a:lnTo>
                  <a:lnTo>
                    <a:pt x="49725" y="476709"/>
                  </a:lnTo>
                  <a:lnTo>
                    <a:pt x="75706" y="511143"/>
                  </a:lnTo>
                  <a:lnTo>
                    <a:pt x="106153" y="541589"/>
                  </a:lnTo>
                  <a:lnTo>
                    <a:pt x="140586" y="567570"/>
                  </a:lnTo>
                  <a:lnTo>
                    <a:pt x="178530" y="588609"/>
                  </a:lnTo>
                  <a:lnTo>
                    <a:pt x="219507" y="604228"/>
                  </a:lnTo>
                  <a:lnTo>
                    <a:pt x="263038" y="613949"/>
                  </a:lnTo>
                  <a:lnTo>
                    <a:pt x="308648" y="617296"/>
                  </a:lnTo>
                  <a:lnTo>
                    <a:pt x="354257" y="613949"/>
                  </a:lnTo>
                  <a:lnTo>
                    <a:pt x="397788" y="604228"/>
                  </a:lnTo>
                  <a:lnTo>
                    <a:pt x="438765" y="588609"/>
                  </a:lnTo>
                  <a:lnTo>
                    <a:pt x="476709" y="567570"/>
                  </a:lnTo>
                  <a:lnTo>
                    <a:pt x="511143" y="541589"/>
                  </a:lnTo>
                  <a:lnTo>
                    <a:pt x="541589" y="511143"/>
                  </a:lnTo>
                  <a:lnTo>
                    <a:pt x="567570" y="476709"/>
                  </a:lnTo>
                  <a:lnTo>
                    <a:pt x="588609" y="438765"/>
                  </a:lnTo>
                  <a:lnTo>
                    <a:pt x="604228" y="397788"/>
                  </a:lnTo>
                  <a:lnTo>
                    <a:pt x="613949" y="354257"/>
                  </a:lnTo>
                  <a:lnTo>
                    <a:pt x="617296" y="308648"/>
                  </a:lnTo>
                  <a:lnTo>
                    <a:pt x="613949" y="263038"/>
                  </a:lnTo>
                  <a:lnTo>
                    <a:pt x="604228" y="219507"/>
                  </a:lnTo>
                  <a:lnTo>
                    <a:pt x="588609" y="178530"/>
                  </a:lnTo>
                  <a:lnTo>
                    <a:pt x="567570" y="140586"/>
                  </a:lnTo>
                  <a:lnTo>
                    <a:pt x="541589" y="106153"/>
                  </a:lnTo>
                  <a:lnTo>
                    <a:pt x="511143" y="75706"/>
                  </a:lnTo>
                  <a:lnTo>
                    <a:pt x="476709" y="49725"/>
                  </a:lnTo>
                  <a:lnTo>
                    <a:pt x="438765" y="28686"/>
                  </a:lnTo>
                  <a:lnTo>
                    <a:pt x="397788" y="13068"/>
                  </a:lnTo>
                  <a:lnTo>
                    <a:pt x="354257" y="3346"/>
                  </a:lnTo>
                  <a:lnTo>
                    <a:pt x="308648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849182" y="4141537"/>
              <a:ext cx="253923" cy="253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158513" y="4323205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849182" y="4866837"/>
              <a:ext cx="253923" cy="2539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541214" y="4686528"/>
              <a:ext cx="252560" cy="2525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158513" y="4686529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541214" y="4323203"/>
              <a:ext cx="252560" cy="252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/>
          <p:nvPr/>
        </p:nvSpPr>
        <p:spPr>
          <a:xfrm>
            <a:off x="1200880" y="2228725"/>
            <a:ext cx="383540" cy="383540"/>
          </a:xfrm>
          <a:custGeom>
            <a:avLst/>
            <a:gdLst/>
            <a:ahLst/>
            <a:cxnLst/>
            <a:rect l="l" t="t" r="r" b="b"/>
            <a:pathLst>
              <a:path w="383540" h="383539">
                <a:moveTo>
                  <a:pt x="191744" y="383489"/>
                </a:moveTo>
                <a:lnTo>
                  <a:pt x="235708" y="378424"/>
                </a:lnTo>
                <a:lnTo>
                  <a:pt x="276066" y="363999"/>
                </a:lnTo>
                <a:lnTo>
                  <a:pt x="311668" y="341363"/>
                </a:lnTo>
                <a:lnTo>
                  <a:pt x="341363" y="311668"/>
                </a:lnTo>
                <a:lnTo>
                  <a:pt x="363999" y="276066"/>
                </a:lnTo>
                <a:lnTo>
                  <a:pt x="378424" y="235708"/>
                </a:lnTo>
                <a:lnTo>
                  <a:pt x="383489" y="191744"/>
                </a:lnTo>
                <a:lnTo>
                  <a:pt x="378424" y="147776"/>
                </a:lnTo>
                <a:lnTo>
                  <a:pt x="363999" y="107416"/>
                </a:lnTo>
                <a:lnTo>
                  <a:pt x="341363" y="71814"/>
                </a:lnTo>
                <a:lnTo>
                  <a:pt x="311668" y="42121"/>
                </a:lnTo>
                <a:lnTo>
                  <a:pt x="276066" y="19487"/>
                </a:lnTo>
                <a:lnTo>
                  <a:pt x="235708" y="5063"/>
                </a:lnTo>
                <a:lnTo>
                  <a:pt x="191744" y="0"/>
                </a:lnTo>
                <a:lnTo>
                  <a:pt x="147780" y="5063"/>
                </a:lnTo>
                <a:lnTo>
                  <a:pt x="107422" y="19487"/>
                </a:lnTo>
                <a:lnTo>
                  <a:pt x="71820" y="42121"/>
                </a:lnTo>
                <a:lnTo>
                  <a:pt x="42125" y="71814"/>
                </a:lnTo>
                <a:lnTo>
                  <a:pt x="19490" y="107416"/>
                </a:lnTo>
                <a:lnTo>
                  <a:pt x="5064" y="147776"/>
                </a:lnTo>
                <a:lnTo>
                  <a:pt x="0" y="191744"/>
                </a:lnTo>
                <a:lnTo>
                  <a:pt x="5064" y="235708"/>
                </a:lnTo>
                <a:lnTo>
                  <a:pt x="19490" y="276066"/>
                </a:lnTo>
                <a:lnTo>
                  <a:pt x="42125" y="311668"/>
                </a:lnTo>
                <a:lnTo>
                  <a:pt x="71820" y="341363"/>
                </a:lnTo>
                <a:lnTo>
                  <a:pt x="107422" y="363999"/>
                </a:lnTo>
                <a:lnTo>
                  <a:pt x="147780" y="378424"/>
                </a:lnTo>
                <a:lnTo>
                  <a:pt x="191744" y="383489"/>
                </a:lnTo>
                <a:close/>
              </a:path>
            </a:pathLst>
          </a:custGeom>
          <a:ln w="31559">
            <a:solidFill>
              <a:srgbClr val="0D1C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271649" y="2249022"/>
            <a:ext cx="197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D1CD1"/>
                </a:solidFill>
                <a:latin typeface="Mirador"/>
                <a:cs typeface="Mirador"/>
              </a:rPr>
              <a:t>A</a:t>
            </a:r>
            <a:endParaRPr sz="1800">
              <a:latin typeface="Mirador"/>
              <a:cs typeface="Mirador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422848" y="2228725"/>
            <a:ext cx="383540" cy="383540"/>
          </a:xfrm>
          <a:custGeom>
            <a:avLst/>
            <a:gdLst/>
            <a:ahLst/>
            <a:cxnLst/>
            <a:rect l="l" t="t" r="r" b="b"/>
            <a:pathLst>
              <a:path w="383540" h="383539">
                <a:moveTo>
                  <a:pt x="191744" y="383489"/>
                </a:moveTo>
                <a:lnTo>
                  <a:pt x="235708" y="378424"/>
                </a:lnTo>
                <a:lnTo>
                  <a:pt x="276066" y="363999"/>
                </a:lnTo>
                <a:lnTo>
                  <a:pt x="311668" y="341363"/>
                </a:lnTo>
                <a:lnTo>
                  <a:pt x="341363" y="311668"/>
                </a:lnTo>
                <a:lnTo>
                  <a:pt x="363999" y="276066"/>
                </a:lnTo>
                <a:lnTo>
                  <a:pt x="378424" y="235708"/>
                </a:lnTo>
                <a:lnTo>
                  <a:pt x="383489" y="191744"/>
                </a:lnTo>
                <a:lnTo>
                  <a:pt x="378424" y="147776"/>
                </a:lnTo>
                <a:lnTo>
                  <a:pt x="363999" y="107416"/>
                </a:lnTo>
                <a:lnTo>
                  <a:pt x="341363" y="71814"/>
                </a:lnTo>
                <a:lnTo>
                  <a:pt x="311668" y="42121"/>
                </a:lnTo>
                <a:lnTo>
                  <a:pt x="276066" y="19487"/>
                </a:lnTo>
                <a:lnTo>
                  <a:pt x="235708" y="5063"/>
                </a:lnTo>
                <a:lnTo>
                  <a:pt x="191744" y="0"/>
                </a:lnTo>
                <a:lnTo>
                  <a:pt x="147780" y="5063"/>
                </a:lnTo>
                <a:lnTo>
                  <a:pt x="107422" y="19487"/>
                </a:lnTo>
                <a:lnTo>
                  <a:pt x="71820" y="42121"/>
                </a:lnTo>
                <a:lnTo>
                  <a:pt x="42125" y="71814"/>
                </a:lnTo>
                <a:lnTo>
                  <a:pt x="19490" y="107416"/>
                </a:lnTo>
                <a:lnTo>
                  <a:pt x="5064" y="147776"/>
                </a:lnTo>
                <a:lnTo>
                  <a:pt x="0" y="191744"/>
                </a:lnTo>
                <a:lnTo>
                  <a:pt x="5064" y="235708"/>
                </a:lnTo>
                <a:lnTo>
                  <a:pt x="19490" y="276066"/>
                </a:lnTo>
                <a:lnTo>
                  <a:pt x="42125" y="311668"/>
                </a:lnTo>
                <a:lnTo>
                  <a:pt x="71820" y="341363"/>
                </a:lnTo>
                <a:lnTo>
                  <a:pt x="107422" y="363999"/>
                </a:lnTo>
                <a:lnTo>
                  <a:pt x="147780" y="378424"/>
                </a:lnTo>
                <a:lnTo>
                  <a:pt x="191744" y="383489"/>
                </a:lnTo>
                <a:close/>
              </a:path>
            </a:pathLst>
          </a:custGeom>
          <a:ln w="31559">
            <a:solidFill>
              <a:srgbClr val="0D1CD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6493617" y="2249022"/>
            <a:ext cx="187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D1CD1"/>
                </a:solidFill>
                <a:latin typeface="Mirador"/>
                <a:cs typeface="Mirador"/>
              </a:rPr>
              <a:t>B</a:t>
            </a:r>
            <a:endParaRPr sz="1800">
              <a:latin typeface="Mirador"/>
              <a:cs typeface="Mirador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76" name="object 76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79" name="object 79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913297" y="5642232"/>
            <a:ext cx="2269490" cy="1651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900" dirty="0">
                <a:latin typeface="Montserrat"/>
                <a:cs typeface="Montserrat"/>
              </a:rPr>
              <a:t>(na </a:t>
            </a:r>
            <a:r>
              <a:rPr sz="900" spc="-5" dirty="0">
                <a:latin typeface="Montserrat"/>
                <a:cs typeface="Montserrat"/>
              </a:rPr>
              <a:t>podstawie: Cooper </a:t>
            </a:r>
            <a:r>
              <a:rPr sz="900" dirty="0">
                <a:latin typeface="Montserrat"/>
                <a:cs typeface="Montserrat"/>
              </a:rPr>
              <a:t>i Simonds,</a:t>
            </a:r>
            <a:r>
              <a:rPr sz="900" spc="-25" dirty="0">
                <a:latin typeface="Montserrat"/>
                <a:cs typeface="Montserrat"/>
              </a:rPr>
              <a:t> </a:t>
            </a:r>
            <a:r>
              <a:rPr sz="900" spc="-70" dirty="0">
                <a:latin typeface="Montserrat"/>
                <a:cs typeface="Montserrat"/>
              </a:rPr>
              <a:t>2003)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0737247" y="5702036"/>
            <a:ext cx="37274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6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3972560" cy="103124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20"/>
              </a:spcBef>
            </a:pPr>
            <a:r>
              <a:rPr dirty="0"/>
              <a:t>Aranżacja</a:t>
            </a:r>
            <a:r>
              <a:rPr spc="-100" dirty="0"/>
              <a:t> </a:t>
            </a:r>
            <a:r>
              <a:rPr spc="-5" dirty="0"/>
              <a:t>miejsc  </a:t>
            </a:r>
            <a:r>
              <a:rPr spc="-10" dirty="0"/>
              <a:t>siedzących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55372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26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Ustawienie </a:t>
            </a:r>
            <a:r>
              <a:rPr sz="1800" dirty="0">
                <a:latin typeface="Montserrat"/>
                <a:cs typeface="Montserrat"/>
              </a:rPr>
              <a:t>miejsc </a:t>
            </a:r>
            <a:r>
              <a:rPr sz="1800" spc="-10" dirty="0">
                <a:latin typeface="Montserrat"/>
                <a:cs typeface="Montserrat"/>
              </a:rPr>
              <a:t>siedzących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300" dirty="0">
                <a:latin typeface="Montserrat"/>
                <a:cs typeface="Montserrat"/>
              </a:rPr>
              <a:t>podkowę  </a:t>
            </a:r>
            <a:r>
              <a:rPr sz="1800" dirty="0">
                <a:latin typeface="Montserrat"/>
                <a:cs typeface="Montserrat"/>
              </a:rPr>
              <a:t>z </a:t>
            </a:r>
            <a:r>
              <a:rPr sz="1800" spc="-5" dirty="0">
                <a:latin typeface="Montserrat"/>
                <a:cs typeface="Montserrat"/>
              </a:rPr>
              <a:t>miejscem siedzącym </a:t>
            </a:r>
            <a:r>
              <a:rPr sz="1800" dirty="0">
                <a:latin typeface="Montserrat"/>
                <a:cs typeface="Montserrat"/>
              </a:rPr>
              <a:t>dla </a:t>
            </a:r>
            <a:r>
              <a:rPr sz="1800" spc="-10" dirty="0">
                <a:latin typeface="Montserrat"/>
                <a:cs typeface="Montserrat"/>
              </a:rPr>
              <a:t>nauczyciela </a:t>
            </a:r>
            <a:r>
              <a:rPr sz="1800" dirty="0">
                <a:latin typeface="Montserrat"/>
                <a:cs typeface="Montserrat"/>
              </a:rPr>
              <a:t>w</a:t>
            </a:r>
            <a:r>
              <a:rPr sz="1800" spc="25" dirty="0">
                <a:latin typeface="Montserrat"/>
                <a:cs typeface="Montserrat"/>
              </a:rPr>
              <a:t> </a:t>
            </a:r>
            <a:r>
              <a:rPr sz="1800" spc="-190" dirty="0">
                <a:latin typeface="Montserrat"/>
                <a:cs typeface="Montserrat"/>
              </a:rPr>
              <a:t>jej</a:t>
            </a:r>
            <a:endParaRPr sz="18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Montserrat"/>
                <a:cs typeface="Montserrat"/>
              </a:rPr>
              <a:t>otwartej części sprzyja </a:t>
            </a:r>
            <a:r>
              <a:rPr sz="1800" dirty="0">
                <a:latin typeface="Montserrat"/>
                <a:cs typeface="Montserrat"/>
              </a:rPr>
              <a:t>nasilaniu się </a:t>
            </a:r>
            <a:r>
              <a:rPr sz="1800" spc="-295" dirty="0">
                <a:latin typeface="Montserrat"/>
                <a:cs typeface="Montserrat"/>
              </a:rPr>
              <a:t>wzajemnych  </a:t>
            </a:r>
            <a:r>
              <a:rPr sz="1800" spc="-15" dirty="0">
                <a:latin typeface="Montserrat"/>
                <a:cs typeface="Montserrat"/>
              </a:rPr>
              <a:t>kontaktów </a:t>
            </a:r>
            <a:r>
              <a:rPr sz="1800" spc="-10" dirty="0">
                <a:latin typeface="Montserrat"/>
                <a:cs typeface="Montserrat"/>
              </a:rPr>
              <a:t>nauczyciela </a:t>
            </a:r>
            <a:r>
              <a:rPr sz="1800" dirty="0">
                <a:latin typeface="Montserrat"/>
                <a:cs typeface="Montserrat"/>
              </a:rPr>
              <a:t>i</a:t>
            </a:r>
            <a:r>
              <a:rPr sz="1800" spc="20" dirty="0">
                <a:latin typeface="Montserrat"/>
                <a:cs typeface="Montserrat"/>
              </a:rPr>
              <a:t> </a:t>
            </a:r>
            <a:r>
              <a:rPr sz="1800" spc="-15" dirty="0">
                <a:latin typeface="Montserrat"/>
                <a:cs typeface="Montserrat"/>
              </a:rPr>
              <a:t>uczniów.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7799" y="3691578"/>
            <a:ext cx="53816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Siedzenie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10" dirty="0">
                <a:latin typeface="Montserrat"/>
                <a:cs typeface="Montserrat"/>
              </a:rPr>
              <a:t>podkowie może </a:t>
            </a:r>
            <a:r>
              <a:rPr sz="1800" spc="-5" dirty="0">
                <a:latin typeface="Montserrat"/>
                <a:cs typeface="Montserrat"/>
              </a:rPr>
              <a:t>ośmielaćdo  zabierania </a:t>
            </a:r>
            <a:r>
              <a:rPr sz="1800" dirty="0">
                <a:latin typeface="Montserrat"/>
                <a:cs typeface="Montserrat"/>
              </a:rPr>
              <a:t>głosu, </a:t>
            </a:r>
            <a:r>
              <a:rPr sz="1800" spc="-10" dirty="0">
                <a:latin typeface="Montserrat"/>
                <a:cs typeface="Montserrat"/>
              </a:rPr>
              <a:t>polemizowania </a:t>
            </a:r>
            <a:r>
              <a:rPr sz="1800" spc="-15" dirty="0">
                <a:latin typeface="Montserrat"/>
                <a:cs typeface="Montserrat"/>
              </a:rPr>
              <a:t>czy </a:t>
            </a:r>
            <a:r>
              <a:rPr sz="1800" spc="-165" dirty="0">
                <a:latin typeface="Montserrat"/>
                <a:cs typeface="Montserrat"/>
              </a:rPr>
              <a:t>wyrażania  </a:t>
            </a:r>
            <a:r>
              <a:rPr sz="1800" spc="-10" dirty="0">
                <a:latin typeface="Montserrat"/>
                <a:cs typeface="Montserrat"/>
              </a:rPr>
              <a:t>krytycznych</a:t>
            </a:r>
            <a:r>
              <a:rPr sz="1800" spc="-5" dirty="0">
                <a:latin typeface="Montserrat"/>
                <a:cs typeface="Montserrat"/>
              </a:rPr>
              <a:t> </a:t>
            </a:r>
            <a:r>
              <a:rPr sz="1800" spc="-10" dirty="0">
                <a:latin typeface="Montserrat"/>
                <a:cs typeface="Montserrat"/>
              </a:rPr>
              <a:t>uwag.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7799" y="4788858"/>
            <a:ext cx="51365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Nauczyciel </a:t>
            </a:r>
            <a:r>
              <a:rPr sz="1800" dirty="0">
                <a:latin typeface="Montserrat"/>
                <a:cs typeface="Montserrat"/>
              </a:rPr>
              <a:t>zaś </a:t>
            </a:r>
            <a:r>
              <a:rPr sz="1800" spc="-10" dirty="0">
                <a:latin typeface="Montserrat"/>
                <a:cs typeface="Montserrat"/>
              </a:rPr>
              <a:t>może swobodnie </a:t>
            </a:r>
            <a:r>
              <a:rPr sz="1800" spc="-505" dirty="0">
                <a:latin typeface="Montserrat"/>
                <a:cs typeface="Montserrat"/>
              </a:rPr>
              <a:t>wędrować </a:t>
            </a:r>
            <a:r>
              <a:rPr sz="1800" spc="-450" dirty="0">
                <a:latin typeface="Montserrat"/>
                <a:cs typeface="Montserrat"/>
              </a:rPr>
              <a:t> </a:t>
            </a:r>
            <a:r>
              <a:rPr sz="1800" spc="-10" dirty="0">
                <a:latin typeface="Montserrat"/>
                <a:cs typeface="Montserrat"/>
              </a:rPr>
              <a:t>wśród </a:t>
            </a:r>
            <a:r>
              <a:rPr sz="1800" spc="-15" dirty="0">
                <a:latin typeface="Montserrat"/>
                <a:cs typeface="Montserrat"/>
              </a:rPr>
              <a:t>uczniów, </a:t>
            </a:r>
            <a:r>
              <a:rPr sz="1800" spc="-10" dirty="0">
                <a:latin typeface="Montserrat"/>
                <a:cs typeface="Montserrat"/>
              </a:rPr>
              <a:t>zarówno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zewnątrz,</a:t>
            </a:r>
            <a:r>
              <a:rPr sz="1800" spc="-10" dirty="0">
                <a:latin typeface="Montserrat"/>
                <a:cs typeface="Montserrat"/>
              </a:rPr>
              <a:t> </a:t>
            </a:r>
            <a:r>
              <a:rPr sz="1800" dirty="0">
                <a:latin typeface="Montserrat"/>
                <a:cs typeface="Montserrat"/>
              </a:rPr>
              <a:t>jak</a:t>
            </a:r>
            <a:endParaRPr sz="1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10" dirty="0">
                <a:latin typeface="Montserrat"/>
                <a:cs typeface="Montserrat"/>
              </a:rPr>
              <a:t>wewnątrz</a:t>
            </a:r>
            <a:r>
              <a:rPr sz="1800" spc="-5" dirty="0">
                <a:latin typeface="Montserrat"/>
                <a:cs typeface="Montserrat"/>
              </a:rPr>
              <a:t> </a:t>
            </a:r>
            <a:r>
              <a:rPr sz="1800" spc="-20" dirty="0">
                <a:latin typeface="Montserrat"/>
                <a:cs typeface="Montserrat"/>
              </a:rPr>
              <a:t>podkowy.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44384" y="1908003"/>
            <a:ext cx="403225" cy="2090420"/>
            <a:chOff x="7144384" y="1908003"/>
            <a:chExt cx="403225" cy="2090420"/>
          </a:xfrm>
        </p:grpSpPr>
        <p:sp>
          <p:nvSpPr>
            <p:cNvPr id="8" name="object 8"/>
            <p:cNvSpPr/>
            <p:nvPr/>
          </p:nvSpPr>
          <p:spPr>
            <a:xfrm>
              <a:off x="7144385" y="1908009"/>
              <a:ext cx="280035" cy="878840"/>
            </a:xfrm>
            <a:custGeom>
              <a:avLst/>
              <a:gdLst/>
              <a:ahLst/>
              <a:cxnLst/>
              <a:rect l="l" t="t" r="r" b="b"/>
              <a:pathLst>
                <a:path w="280034" h="878839">
                  <a:moveTo>
                    <a:pt x="279704" y="738809"/>
                  </a:moveTo>
                  <a:lnTo>
                    <a:pt x="272567" y="694613"/>
                  </a:lnTo>
                  <a:lnTo>
                    <a:pt x="252717" y="656221"/>
                  </a:lnTo>
                  <a:lnTo>
                    <a:pt x="222440" y="625944"/>
                  </a:lnTo>
                  <a:lnTo>
                    <a:pt x="184048" y="606094"/>
                  </a:lnTo>
                  <a:lnTo>
                    <a:pt x="139852" y="598957"/>
                  </a:lnTo>
                  <a:lnTo>
                    <a:pt x="95643" y="606094"/>
                  </a:lnTo>
                  <a:lnTo>
                    <a:pt x="57251" y="625944"/>
                  </a:lnTo>
                  <a:lnTo>
                    <a:pt x="26974" y="656221"/>
                  </a:lnTo>
                  <a:lnTo>
                    <a:pt x="7124" y="694613"/>
                  </a:lnTo>
                  <a:lnTo>
                    <a:pt x="0" y="738809"/>
                  </a:lnTo>
                  <a:lnTo>
                    <a:pt x="7124" y="783018"/>
                  </a:lnTo>
                  <a:lnTo>
                    <a:pt x="26974" y="821410"/>
                  </a:lnTo>
                  <a:lnTo>
                    <a:pt x="57251" y="851687"/>
                  </a:lnTo>
                  <a:lnTo>
                    <a:pt x="95643" y="871537"/>
                  </a:lnTo>
                  <a:lnTo>
                    <a:pt x="139852" y="878662"/>
                  </a:lnTo>
                  <a:lnTo>
                    <a:pt x="184048" y="871537"/>
                  </a:lnTo>
                  <a:lnTo>
                    <a:pt x="222440" y="851687"/>
                  </a:lnTo>
                  <a:lnTo>
                    <a:pt x="252717" y="821410"/>
                  </a:lnTo>
                  <a:lnTo>
                    <a:pt x="272567" y="783018"/>
                  </a:lnTo>
                  <a:lnTo>
                    <a:pt x="279704" y="738809"/>
                  </a:lnTo>
                  <a:close/>
                </a:path>
                <a:path w="280034" h="878839">
                  <a:moveTo>
                    <a:pt x="279704" y="439331"/>
                  </a:moveTo>
                  <a:lnTo>
                    <a:pt x="272567" y="395122"/>
                  </a:lnTo>
                  <a:lnTo>
                    <a:pt x="252717" y="356743"/>
                  </a:lnTo>
                  <a:lnTo>
                    <a:pt x="222440" y="326466"/>
                  </a:lnTo>
                  <a:lnTo>
                    <a:pt x="184048" y="306616"/>
                  </a:lnTo>
                  <a:lnTo>
                    <a:pt x="139852" y="299478"/>
                  </a:lnTo>
                  <a:lnTo>
                    <a:pt x="95643" y="306616"/>
                  </a:lnTo>
                  <a:lnTo>
                    <a:pt x="57251" y="326466"/>
                  </a:lnTo>
                  <a:lnTo>
                    <a:pt x="26974" y="356743"/>
                  </a:lnTo>
                  <a:lnTo>
                    <a:pt x="7124" y="395122"/>
                  </a:lnTo>
                  <a:lnTo>
                    <a:pt x="0" y="439331"/>
                  </a:lnTo>
                  <a:lnTo>
                    <a:pt x="7124" y="483539"/>
                  </a:lnTo>
                  <a:lnTo>
                    <a:pt x="26974" y="521931"/>
                  </a:lnTo>
                  <a:lnTo>
                    <a:pt x="57251" y="552208"/>
                  </a:lnTo>
                  <a:lnTo>
                    <a:pt x="95643" y="572058"/>
                  </a:lnTo>
                  <a:lnTo>
                    <a:pt x="139852" y="579183"/>
                  </a:lnTo>
                  <a:lnTo>
                    <a:pt x="184048" y="572058"/>
                  </a:lnTo>
                  <a:lnTo>
                    <a:pt x="222440" y="552208"/>
                  </a:lnTo>
                  <a:lnTo>
                    <a:pt x="252717" y="521931"/>
                  </a:lnTo>
                  <a:lnTo>
                    <a:pt x="272567" y="483539"/>
                  </a:lnTo>
                  <a:lnTo>
                    <a:pt x="279704" y="439331"/>
                  </a:lnTo>
                  <a:close/>
                </a:path>
                <a:path w="280034" h="878839">
                  <a:moveTo>
                    <a:pt x="279704" y="139852"/>
                  </a:moveTo>
                  <a:lnTo>
                    <a:pt x="272567" y="95643"/>
                  </a:lnTo>
                  <a:lnTo>
                    <a:pt x="252717" y="57251"/>
                  </a:lnTo>
                  <a:lnTo>
                    <a:pt x="222440" y="26987"/>
                  </a:lnTo>
                  <a:lnTo>
                    <a:pt x="184048" y="7124"/>
                  </a:lnTo>
                  <a:lnTo>
                    <a:pt x="139852" y="0"/>
                  </a:lnTo>
                  <a:lnTo>
                    <a:pt x="95643" y="7124"/>
                  </a:lnTo>
                  <a:lnTo>
                    <a:pt x="57251" y="26987"/>
                  </a:lnTo>
                  <a:lnTo>
                    <a:pt x="26974" y="57251"/>
                  </a:lnTo>
                  <a:lnTo>
                    <a:pt x="7124" y="95643"/>
                  </a:lnTo>
                  <a:lnTo>
                    <a:pt x="0" y="139852"/>
                  </a:lnTo>
                  <a:lnTo>
                    <a:pt x="7124" y="184061"/>
                  </a:lnTo>
                  <a:lnTo>
                    <a:pt x="26974" y="222453"/>
                  </a:lnTo>
                  <a:lnTo>
                    <a:pt x="57251" y="252717"/>
                  </a:lnTo>
                  <a:lnTo>
                    <a:pt x="95643" y="272580"/>
                  </a:lnTo>
                  <a:lnTo>
                    <a:pt x="139852" y="279704"/>
                  </a:lnTo>
                  <a:lnTo>
                    <a:pt x="184048" y="272580"/>
                  </a:lnTo>
                  <a:lnTo>
                    <a:pt x="222440" y="252717"/>
                  </a:lnTo>
                  <a:lnTo>
                    <a:pt x="252717" y="222453"/>
                  </a:lnTo>
                  <a:lnTo>
                    <a:pt x="272567" y="184061"/>
                  </a:lnTo>
                  <a:lnTo>
                    <a:pt x="279704" y="139852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44385" y="2819869"/>
              <a:ext cx="403225" cy="1178560"/>
            </a:xfrm>
            <a:custGeom>
              <a:avLst/>
              <a:gdLst/>
              <a:ahLst/>
              <a:cxnLst/>
              <a:rect l="l" t="t" r="r" b="b"/>
              <a:pathLst>
                <a:path w="403225" h="1178560">
                  <a:moveTo>
                    <a:pt x="279704" y="738822"/>
                  </a:moveTo>
                  <a:lnTo>
                    <a:pt x="272567" y="694613"/>
                  </a:lnTo>
                  <a:lnTo>
                    <a:pt x="252717" y="656221"/>
                  </a:lnTo>
                  <a:lnTo>
                    <a:pt x="222440" y="625944"/>
                  </a:lnTo>
                  <a:lnTo>
                    <a:pt x="184048" y="606094"/>
                  </a:lnTo>
                  <a:lnTo>
                    <a:pt x="139852" y="598957"/>
                  </a:lnTo>
                  <a:lnTo>
                    <a:pt x="95643" y="606094"/>
                  </a:lnTo>
                  <a:lnTo>
                    <a:pt x="57251" y="625944"/>
                  </a:lnTo>
                  <a:lnTo>
                    <a:pt x="26974" y="656221"/>
                  </a:lnTo>
                  <a:lnTo>
                    <a:pt x="7124" y="694613"/>
                  </a:lnTo>
                  <a:lnTo>
                    <a:pt x="0" y="738822"/>
                  </a:lnTo>
                  <a:lnTo>
                    <a:pt x="7124" y="783031"/>
                  </a:lnTo>
                  <a:lnTo>
                    <a:pt x="26974" y="821423"/>
                  </a:lnTo>
                  <a:lnTo>
                    <a:pt x="57251" y="851700"/>
                  </a:lnTo>
                  <a:lnTo>
                    <a:pt x="95643" y="871550"/>
                  </a:lnTo>
                  <a:lnTo>
                    <a:pt x="139852" y="878674"/>
                  </a:lnTo>
                  <a:lnTo>
                    <a:pt x="184048" y="871550"/>
                  </a:lnTo>
                  <a:lnTo>
                    <a:pt x="222440" y="851700"/>
                  </a:lnTo>
                  <a:lnTo>
                    <a:pt x="252717" y="821423"/>
                  </a:lnTo>
                  <a:lnTo>
                    <a:pt x="272567" y="783031"/>
                  </a:lnTo>
                  <a:lnTo>
                    <a:pt x="279704" y="738822"/>
                  </a:lnTo>
                  <a:close/>
                </a:path>
                <a:path w="403225" h="1178560">
                  <a:moveTo>
                    <a:pt x="279704" y="439343"/>
                  </a:moveTo>
                  <a:lnTo>
                    <a:pt x="272567" y="395135"/>
                  </a:lnTo>
                  <a:lnTo>
                    <a:pt x="252717" y="356743"/>
                  </a:lnTo>
                  <a:lnTo>
                    <a:pt x="222440" y="326466"/>
                  </a:lnTo>
                  <a:lnTo>
                    <a:pt x="184048" y="306616"/>
                  </a:lnTo>
                  <a:lnTo>
                    <a:pt x="139852" y="299478"/>
                  </a:lnTo>
                  <a:lnTo>
                    <a:pt x="95643" y="306616"/>
                  </a:lnTo>
                  <a:lnTo>
                    <a:pt x="57251" y="326466"/>
                  </a:lnTo>
                  <a:lnTo>
                    <a:pt x="26974" y="356743"/>
                  </a:lnTo>
                  <a:lnTo>
                    <a:pt x="7124" y="395135"/>
                  </a:lnTo>
                  <a:lnTo>
                    <a:pt x="0" y="439343"/>
                  </a:lnTo>
                  <a:lnTo>
                    <a:pt x="7124" y="483552"/>
                  </a:lnTo>
                  <a:lnTo>
                    <a:pt x="26974" y="521944"/>
                  </a:lnTo>
                  <a:lnTo>
                    <a:pt x="57251" y="552208"/>
                  </a:lnTo>
                  <a:lnTo>
                    <a:pt x="95643" y="572071"/>
                  </a:lnTo>
                  <a:lnTo>
                    <a:pt x="139852" y="579196"/>
                  </a:lnTo>
                  <a:lnTo>
                    <a:pt x="184048" y="572071"/>
                  </a:lnTo>
                  <a:lnTo>
                    <a:pt x="222440" y="552208"/>
                  </a:lnTo>
                  <a:lnTo>
                    <a:pt x="252717" y="521944"/>
                  </a:lnTo>
                  <a:lnTo>
                    <a:pt x="272567" y="483552"/>
                  </a:lnTo>
                  <a:lnTo>
                    <a:pt x="279704" y="439343"/>
                  </a:lnTo>
                  <a:close/>
                </a:path>
                <a:path w="403225" h="1178560">
                  <a:moveTo>
                    <a:pt x="279704" y="139865"/>
                  </a:moveTo>
                  <a:lnTo>
                    <a:pt x="272567" y="95656"/>
                  </a:lnTo>
                  <a:lnTo>
                    <a:pt x="252717" y="57264"/>
                  </a:lnTo>
                  <a:lnTo>
                    <a:pt x="222440" y="26987"/>
                  </a:lnTo>
                  <a:lnTo>
                    <a:pt x="184048" y="7124"/>
                  </a:lnTo>
                  <a:lnTo>
                    <a:pt x="139852" y="0"/>
                  </a:lnTo>
                  <a:lnTo>
                    <a:pt x="95643" y="7124"/>
                  </a:lnTo>
                  <a:lnTo>
                    <a:pt x="57251" y="26987"/>
                  </a:lnTo>
                  <a:lnTo>
                    <a:pt x="26974" y="57264"/>
                  </a:lnTo>
                  <a:lnTo>
                    <a:pt x="7124" y="95656"/>
                  </a:lnTo>
                  <a:lnTo>
                    <a:pt x="0" y="139865"/>
                  </a:lnTo>
                  <a:lnTo>
                    <a:pt x="7124" y="184073"/>
                  </a:lnTo>
                  <a:lnTo>
                    <a:pt x="26974" y="222453"/>
                  </a:lnTo>
                  <a:lnTo>
                    <a:pt x="57251" y="252730"/>
                  </a:lnTo>
                  <a:lnTo>
                    <a:pt x="95643" y="272580"/>
                  </a:lnTo>
                  <a:lnTo>
                    <a:pt x="139852" y="279717"/>
                  </a:lnTo>
                  <a:lnTo>
                    <a:pt x="184048" y="272580"/>
                  </a:lnTo>
                  <a:lnTo>
                    <a:pt x="222440" y="252730"/>
                  </a:lnTo>
                  <a:lnTo>
                    <a:pt x="252717" y="222453"/>
                  </a:lnTo>
                  <a:lnTo>
                    <a:pt x="272567" y="184073"/>
                  </a:lnTo>
                  <a:lnTo>
                    <a:pt x="279704" y="139865"/>
                  </a:lnTo>
                  <a:close/>
                </a:path>
                <a:path w="403225" h="1178560">
                  <a:moveTo>
                    <a:pt x="403148" y="1038301"/>
                  </a:moveTo>
                  <a:lnTo>
                    <a:pt x="396011" y="994105"/>
                  </a:lnTo>
                  <a:lnTo>
                    <a:pt x="376161" y="955700"/>
                  </a:lnTo>
                  <a:lnTo>
                    <a:pt x="345884" y="925423"/>
                  </a:lnTo>
                  <a:lnTo>
                    <a:pt x="307505" y="905573"/>
                  </a:lnTo>
                  <a:lnTo>
                    <a:pt x="263296" y="898436"/>
                  </a:lnTo>
                  <a:lnTo>
                    <a:pt x="219087" y="905573"/>
                  </a:lnTo>
                  <a:lnTo>
                    <a:pt x="180695" y="925423"/>
                  </a:lnTo>
                  <a:lnTo>
                    <a:pt x="150418" y="955700"/>
                  </a:lnTo>
                  <a:lnTo>
                    <a:pt x="130568" y="994105"/>
                  </a:lnTo>
                  <a:lnTo>
                    <a:pt x="123444" y="1038301"/>
                  </a:lnTo>
                  <a:lnTo>
                    <a:pt x="130568" y="1082509"/>
                  </a:lnTo>
                  <a:lnTo>
                    <a:pt x="150418" y="1120902"/>
                  </a:lnTo>
                  <a:lnTo>
                    <a:pt x="180695" y="1151178"/>
                  </a:lnTo>
                  <a:lnTo>
                    <a:pt x="219087" y="1171028"/>
                  </a:lnTo>
                  <a:lnTo>
                    <a:pt x="263296" y="1178153"/>
                  </a:lnTo>
                  <a:lnTo>
                    <a:pt x="307505" y="1171028"/>
                  </a:lnTo>
                  <a:lnTo>
                    <a:pt x="345884" y="1151178"/>
                  </a:lnTo>
                  <a:lnTo>
                    <a:pt x="376161" y="1120902"/>
                  </a:lnTo>
                  <a:lnTo>
                    <a:pt x="396011" y="1082509"/>
                  </a:lnTo>
                  <a:lnTo>
                    <a:pt x="403148" y="1038301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355282" y="3741784"/>
            <a:ext cx="1054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62351" y="4013419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449801" y="4036898"/>
            <a:ext cx="1054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04647" y="4308937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92097" y="4332416"/>
            <a:ext cx="1054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782421" y="4575221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851257" y="4598701"/>
            <a:ext cx="14224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970757" y="4841506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98948" y="4841506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10037532" y="1908003"/>
            <a:ext cx="280035" cy="1790700"/>
            <a:chOff x="10037532" y="1908003"/>
            <a:chExt cx="280035" cy="1790700"/>
          </a:xfrm>
        </p:grpSpPr>
        <p:sp>
          <p:nvSpPr>
            <p:cNvPr id="20" name="object 20"/>
            <p:cNvSpPr/>
            <p:nvPr/>
          </p:nvSpPr>
          <p:spPr>
            <a:xfrm>
              <a:off x="10037521" y="1908009"/>
              <a:ext cx="280035" cy="878840"/>
            </a:xfrm>
            <a:custGeom>
              <a:avLst/>
              <a:gdLst/>
              <a:ahLst/>
              <a:cxnLst/>
              <a:rect l="l" t="t" r="r" b="b"/>
              <a:pathLst>
                <a:path w="280034" h="878839">
                  <a:moveTo>
                    <a:pt x="279704" y="738809"/>
                  </a:moveTo>
                  <a:lnTo>
                    <a:pt x="272580" y="694613"/>
                  </a:lnTo>
                  <a:lnTo>
                    <a:pt x="252730" y="656221"/>
                  </a:lnTo>
                  <a:lnTo>
                    <a:pt x="222453" y="625944"/>
                  </a:lnTo>
                  <a:lnTo>
                    <a:pt x="184061" y="606094"/>
                  </a:lnTo>
                  <a:lnTo>
                    <a:pt x="139852" y="598957"/>
                  </a:lnTo>
                  <a:lnTo>
                    <a:pt x="95656" y="606094"/>
                  </a:lnTo>
                  <a:lnTo>
                    <a:pt x="57264" y="625944"/>
                  </a:lnTo>
                  <a:lnTo>
                    <a:pt x="26987" y="656221"/>
                  </a:lnTo>
                  <a:lnTo>
                    <a:pt x="7137" y="694613"/>
                  </a:lnTo>
                  <a:lnTo>
                    <a:pt x="0" y="738809"/>
                  </a:lnTo>
                  <a:lnTo>
                    <a:pt x="7137" y="783018"/>
                  </a:lnTo>
                  <a:lnTo>
                    <a:pt x="26987" y="821410"/>
                  </a:lnTo>
                  <a:lnTo>
                    <a:pt x="57264" y="851687"/>
                  </a:lnTo>
                  <a:lnTo>
                    <a:pt x="95656" y="871537"/>
                  </a:lnTo>
                  <a:lnTo>
                    <a:pt x="139852" y="878662"/>
                  </a:lnTo>
                  <a:lnTo>
                    <a:pt x="184061" y="871537"/>
                  </a:lnTo>
                  <a:lnTo>
                    <a:pt x="222453" y="851687"/>
                  </a:lnTo>
                  <a:lnTo>
                    <a:pt x="252730" y="821410"/>
                  </a:lnTo>
                  <a:lnTo>
                    <a:pt x="272580" y="783018"/>
                  </a:lnTo>
                  <a:lnTo>
                    <a:pt x="279704" y="738809"/>
                  </a:lnTo>
                  <a:close/>
                </a:path>
                <a:path w="280034" h="878839">
                  <a:moveTo>
                    <a:pt x="279704" y="439331"/>
                  </a:moveTo>
                  <a:lnTo>
                    <a:pt x="272580" y="395122"/>
                  </a:lnTo>
                  <a:lnTo>
                    <a:pt x="252730" y="356743"/>
                  </a:lnTo>
                  <a:lnTo>
                    <a:pt x="222453" y="326466"/>
                  </a:lnTo>
                  <a:lnTo>
                    <a:pt x="184061" y="306616"/>
                  </a:lnTo>
                  <a:lnTo>
                    <a:pt x="139852" y="299478"/>
                  </a:lnTo>
                  <a:lnTo>
                    <a:pt x="95656" y="306616"/>
                  </a:lnTo>
                  <a:lnTo>
                    <a:pt x="57264" y="326466"/>
                  </a:lnTo>
                  <a:lnTo>
                    <a:pt x="26987" y="356743"/>
                  </a:lnTo>
                  <a:lnTo>
                    <a:pt x="7137" y="395122"/>
                  </a:lnTo>
                  <a:lnTo>
                    <a:pt x="0" y="439331"/>
                  </a:lnTo>
                  <a:lnTo>
                    <a:pt x="7137" y="483539"/>
                  </a:lnTo>
                  <a:lnTo>
                    <a:pt x="26987" y="521931"/>
                  </a:lnTo>
                  <a:lnTo>
                    <a:pt x="57264" y="552208"/>
                  </a:lnTo>
                  <a:lnTo>
                    <a:pt x="95656" y="572058"/>
                  </a:lnTo>
                  <a:lnTo>
                    <a:pt x="139852" y="579183"/>
                  </a:lnTo>
                  <a:lnTo>
                    <a:pt x="184061" y="572058"/>
                  </a:lnTo>
                  <a:lnTo>
                    <a:pt x="222453" y="552208"/>
                  </a:lnTo>
                  <a:lnTo>
                    <a:pt x="252730" y="521931"/>
                  </a:lnTo>
                  <a:lnTo>
                    <a:pt x="272580" y="483539"/>
                  </a:lnTo>
                  <a:lnTo>
                    <a:pt x="279704" y="439331"/>
                  </a:lnTo>
                  <a:close/>
                </a:path>
                <a:path w="280034" h="878839">
                  <a:moveTo>
                    <a:pt x="279704" y="139852"/>
                  </a:moveTo>
                  <a:lnTo>
                    <a:pt x="272580" y="95643"/>
                  </a:lnTo>
                  <a:lnTo>
                    <a:pt x="252730" y="57251"/>
                  </a:lnTo>
                  <a:lnTo>
                    <a:pt x="222453" y="26987"/>
                  </a:lnTo>
                  <a:lnTo>
                    <a:pt x="184061" y="7124"/>
                  </a:lnTo>
                  <a:lnTo>
                    <a:pt x="139852" y="0"/>
                  </a:lnTo>
                  <a:lnTo>
                    <a:pt x="95656" y="7124"/>
                  </a:lnTo>
                  <a:lnTo>
                    <a:pt x="57264" y="26987"/>
                  </a:lnTo>
                  <a:lnTo>
                    <a:pt x="26987" y="57251"/>
                  </a:lnTo>
                  <a:lnTo>
                    <a:pt x="7137" y="95643"/>
                  </a:lnTo>
                  <a:lnTo>
                    <a:pt x="0" y="139852"/>
                  </a:lnTo>
                  <a:lnTo>
                    <a:pt x="7137" y="184061"/>
                  </a:lnTo>
                  <a:lnTo>
                    <a:pt x="26987" y="222453"/>
                  </a:lnTo>
                  <a:lnTo>
                    <a:pt x="57264" y="252717"/>
                  </a:lnTo>
                  <a:lnTo>
                    <a:pt x="95656" y="272580"/>
                  </a:lnTo>
                  <a:lnTo>
                    <a:pt x="139852" y="279704"/>
                  </a:lnTo>
                  <a:lnTo>
                    <a:pt x="184061" y="272580"/>
                  </a:lnTo>
                  <a:lnTo>
                    <a:pt x="222453" y="252717"/>
                  </a:lnTo>
                  <a:lnTo>
                    <a:pt x="252730" y="222453"/>
                  </a:lnTo>
                  <a:lnTo>
                    <a:pt x="272580" y="184061"/>
                  </a:lnTo>
                  <a:lnTo>
                    <a:pt x="279704" y="139852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37521" y="2819869"/>
              <a:ext cx="280035" cy="878840"/>
            </a:xfrm>
            <a:custGeom>
              <a:avLst/>
              <a:gdLst/>
              <a:ahLst/>
              <a:cxnLst/>
              <a:rect l="l" t="t" r="r" b="b"/>
              <a:pathLst>
                <a:path w="280034" h="878839">
                  <a:moveTo>
                    <a:pt x="279704" y="738822"/>
                  </a:moveTo>
                  <a:lnTo>
                    <a:pt x="272580" y="694613"/>
                  </a:lnTo>
                  <a:lnTo>
                    <a:pt x="252730" y="656221"/>
                  </a:lnTo>
                  <a:lnTo>
                    <a:pt x="222453" y="625944"/>
                  </a:lnTo>
                  <a:lnTo>
                    <a:pt x="184061" y="606094"/>
                  </a:lnTo>
                  <a:lnTo>
                    <a:pt x="139852" y="598957"/>
                  </a:lnTo>
                  <a:lnTo>
                    <a:pt x="95656" y="606094"/>
                  </a:lnTo>
                  <a:lnTo>
                    <a:pt x="57264" y="625944"/>
                  </a:lnTo>
                  <a:lnTo>
                    <a:pt x="26987" y="656221"/>
                  </a:lnTo>
                  <a:lnTo>
                    <a:pt x="7137" y="694613"/>
                  </a:lnTo>
                  <a:lnTo>
                    <a:pt x="0" y="738822"/>
                  </a:lnTo>
                  <a:lnTo>
                    <a:pt x="7137" y="783031"/>
                  </a:lnTo>
                  <a:lnTo>
                    <a:pt x="26987" y="821423"/>
                  </a:lnTo>
                  <a:lnTo>
                    <a:pt x="57264" y="851700"/>
                  </a:lnTo>
                  <a:lnTo>
                    <a:pt x="95656" y="871550"/>
                  </a:lnTo>
                  <a:lnTo>
                    <a:pt x="139852" y="878674"/>
                  </a:lnTo>
                  <a:lnTo>
                    <a:pt x="184061" y="871550"/>
                  </a:lnTo>
                  <a:lnTo>
                    <a:pt x="222453" y="851700"/>
                  </a:lnTo>
                  <a:lnTo>
                    <a:pt x="252730" y="821423"/>
                  </a:lnTo>
                  <a:lnTo>
                    <a:pt x="272580" y="783031"/>
                  </a:lnTo>
                  <a:lnTo>
                    <a:pt x="279704" y="738822"/>
                  </a:lnTo>
                  <a:close/>
                </a:path>
                <a:path w="280034" h="878839">
                  <a:moveTo>
                    <a:pt x="279704" y="439343"/>
                  </a:moveTo>
                  <a:lnTo>
                    <a:pt x="272580" y="395135"/>
                  </a:lnTo>
                  <a:lnTo>
                    <a:pt x="252730" y="356743"/>
                  </a:lnTo>
                  <a:lnTo>
                    <a:pt x="222453" y="326466"/>
                  </a:lnTo>
                  <a:lnTo>
                    <a:pt x="184061" y="306616"/>
                  </a:lnTo>
                  <a:lnTo>
                    <a:pt x="139852" y="299478"/>
                  </a:lnTo>
                  <a:lnTo>
                    <a:pt x="95656" y="306616"/>
                  </a:lnTo>
                  <a:lnTo>
                    <a:pt x="57264" y="326466"/>
                  </a:lnTo>
                  <a:lnTo>
                    <a:pt x="26987" y="356743"/>
                  </a:lnTo>
                  <a:lnTo>
                    <a:pt x="7137" y="395135"/>
                  </a:lnTo>
                  <a:lnTo>
                    <a:pt x="0" y="439343"/>
                  </a:lnTo>
                  <a:lnTo>
                    <a:pt x="7137" y="483552"/>
                  </a:lnTo>
                  <a:lnTo>
                    <a:pt x="26987" y="521944"/>
                  </a:lnTo>
                  <a:lnTo>
                    <a:pt x="57264" y="552208"/>
                  </a:lnTo>
                  <a:lnTo>
                    <a:pt x="95656" y="572071"/>
                  </a:lnTo>
                  <a:lnTo>
                    <a:pt x="139852" y="579196"/>
                  </a:lnTo>
                  <a:lnTo>
                    <a:pt x="184061" y="572071"/>
                  </a:lnTo>
                  <a:lnTo>
                    <a:pt x="222453" y="552208"/>
                  </a:lnTo>
                  <a:lnTo>
                    <a:pt x="252730" y="521944"/>
                  </a:lnTo>
                  <a:lnTo>
                    <a:pt x="272580" y="483552"/>
                  </a:lnTo>
                  <a:lnTo>
                    <a:pt x="279704" y="439343"/>
                  </a:lnTo>
                  <a:close/>
                </a:path>
                <a:path w="280034" h="878839">
                  <a:moveTo>
                    <a:pt x="279704" y="139865"/>
                  </a:moveTo>
                  <a:lnTo>
                    <a:pt x="272580" y="95656"/>
                  </a:lnTo>
                  <a:lnTo>
                    <a:pt x="252730" y="57264"/>
                  </a:lnTo>
                  <a:lnTo>
                    <a:pt x="222453" y="26987"/>
                  </a:lnTo>
                  <a:lnTo>
                    <a:pt x="184061" y="7124"/>
                  </a:lnTo>
                  <a:lnTo>
                    <a:pt x="139852" y="0"/>
                  </a:lnTo>
                  <a:lnTo>
                    <a:pt x="95656" y="7124"/>
                  </a:lnTo>
                  <a:lnTo>
                    <a:pt x="57264" y="26987"/>
                  </a:lnTo>
                  <a:lnTo>
                    <a:pt x="26987" y="57264"/>
                  </a:lnTo>
                  <a:lnTo>
                    <a:pt x="7137" y="95656"/>
                  </a:lnTo>
                  <a:lnTo>
                    <a:pt x="0" y="139865"/>
                  </a:lnTo>
                  <a:lnTo>
                    <a:pt x="7137" y="184073"/>
                  </a:lnTo>
                  <a:lnTo>
                    <a:pt x="26987" y="222453"/>
                  </a:lnTo>
                  <a:lnTo>
                    <a:pt x="57264" y="252730"/>
                  </a:lnTo>
                  <a:lnTo>
                    <a:pt x="95656" y="272580"/>
                  </a:lnTo>
                  <a:lnTo>
                    <a:pt x="139852" y="279717"/>
                  </a:lnTo>
                  <a:lnTo>
                    <a:pt x="184061" y="272580"/>
                  </a:lnTo>
                  <a:lnTo>
                    <a:pt x="222453" y="252730"/>
                  </a:lnTo>
                  <a:lnTo>
                    <a:pt x="252730" y="222453"/>
                  </a:lnTo>
                  <a:lnTo>
                    <a:pt x="272580" y="184073"/>
                  </a:lnTo>
                  <a:lnTo>
                    <a:pt x="279704" y="139865"/>
                  </a:lnTo>
                  <a:close/>
                </a:path>
              </a:pathLst>
            </a:custGeom>
            <a:solidFill>
              <a:srgbClr val="0D1C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8627135" y="4841506"/>
            <a:ext cx="599440" cy="280035"/>
          </a:xfrm>
          <a:custGeom>
            <a:avLst/>
            <a:gdLst/>
            <a:ahLst/>
            <a:cxnLst/>
            <a:rect l="l" t="t" r="r" b="b"/>
            <a:pathLst>
              <a:path w="599440" h="280035">
                <a:moveTo>
                  <a:pt x="279704" y="139865"/>
                </a:moveTo>
                <a:lnTo>
                  <a:pt x="272567" y="95669"/>
                </a:lnTo>
                <a:lnTo>
                  <a:pt x="252717" y="57264"/>
                </a:lnTo>
                <a:lnTo>
                  <a:pt x="222440" y="26987"/>
                </a:lnTo>
                <a:lnTo>
                  <a:pt x="184061" y="7137"/>
                </a:lnTo>
                <a:lnTo>
                  <a:pt x="139852" y="0"/>
                </a:lnTo>
                <a:lnTo>
                  <a:pt x="95643" y="7137"/>
                </a:lnTo>
                <a:lnTo>
                  <a:pt x="57251" y="26987"/>
                </a:lnTo>
                <a:lnTo>
                  <a:pt x="26974" y="57264"/>
                </a:lnTo>
                <a:lnTo>
                  <a:pt x="7124" y="95669"/>
                </a:lnTo>
                <a:lnTo>
                  <a:pt x="0" y="139865"/>
                </a:lnTo>
                <a:lnTo>
                  <a:pt x="7124" y="184073"/>
                </a:lnTo>
                <a:lnTo>
                  <a:pt x="26974" y="222465"/>
                </a:lnTo>
                <a:lnTo>
                  <a:pt x="57251" y="252742"/>
                </a:lnTo>
                <a:lnTo>
                  <a:pt x="95643" y="272592"/>
                </a:lnTo>
                <a:lnTo>
                  <a:pt x="139852" y="279717"/>
                </a:lnTo>
                <a:lnTo>
                  <a:pt x="184061" y="272592"/>
                </a:lnTo>
                <a:lnTo>
                  <a:pt x="222440" y="252742"/>
                </a:lnTo>
                <a:lnTo>
                  <a:pt x="252717" y="222465"/>
                </a:lnTo>
                <a:lnTo>
                  <a:pt x="272567" y="184073"/>
                </a:lnTo>
                <a:lnTo>
                  <a:pt x="279704" y="139865"/>
                </a:lnTo>
                <a:close/>
              </a:path>
              <a:path w="599440" h="280035">
                <a:moveTo>
                  <a:pt x="599401" y="139865"/>
                </a:moveTo>
                <a:lnTo>
                  <a:pt x="592277" y="95669"/>
                </a:lnTo>
                <a:lnTo>
                  <a:pt x="572427" y="57264"/>
                </a:lnTo>
                <a:lnTo>
                  <a:pt x="542150" y="26987"/>
                </a:lnTo>
                <a:lnTo>
                  <a:pt x="503758" y="7137"/>
                </a:lnTo>
                <a:lnTo>
                  <a:pt x="459549" y="0"/>
                </a:lnTo>
                <a:lnTo>
                  <a:pt x="415353" y="7137"/>
                </a:lnTo>
                <a:lnTo>
                  <a:pt x="376961" y="26987"/>
                </a:lnTo>
                <a:lnTo>
                  <a:pt x="346684" y="57264"/>
                </a:lnTo>
                <a:lnTo>
                  <a:pt x="326834" y="95669"/>
                </a:lnTo>
                <a:lnTo>
                  <a:pt x="319697" y="139865"/>
                </a:lnTo>
                <a:lnTo>
                  <a:pt x="326834" y="184073"/>
                </a:lnTo>
                <a:lnTo>
                  <a:pt x="346684" y="222465"/>
                </a:lnTo>
                <a:lnTo>
                  <a:pt x="376961" y="252742"/>
                </a:lnTo>
                <a:lnTo>
                  <a:pt x="415353" y="272592"/>
                </a:lnTo>
                <a:lnTo>
                  <a:pt x="459549" y="279717"/>
                </a:lnTo>
                <a:lnTo>
                  <a:pt x="503758" y="272592"/>
                </a:lnTo>
                <a:lnTo>
                  <a:pt x="542150" y="252742"/>
                </a:lnTo>
                <a:lnTo>
                  <a:pt x="572427" y="222465"/>
                </a:lnTo>
                <a:lnTo>
                  <a:pt x="592277" y="184073"/>
                </a:lnTo>
                <a:lnTo>
                  <a:pt x="599401" y="139865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7194740" y="1321803"/>
          <a:ext cx="3072765" cy="240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Mirador"/>
                          <a:cs typeface="Mirador"/>
                        </a:rPr>
                        <a:t>NAUCZYCIEL</a:t>
                      </a:r>
                      <a:endParaRPr sz="1800">
                        <a:latin typeface="Mirador"/>
                        <a:cs typeface="Mirador"/>
                      </a:endParaRPr>
                    </a:p>
                  </a:txBody>
                  <a:tcPr marL="0" marR="0" marT="127635" marB="0">
                    <a:solidFill>
                      <a:srgbClr val="0D1C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6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1123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1123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9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194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336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3365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481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73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500">
                        <a:latin typeface="Montserrat Black"/>
                        <a:cs typeface="Montserrat Black"/>
                      </a:endParaRPr>
                    </a:p>
                  </a:txBody>
                  <a:tcPr marL="0" marR="0" marT="2730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object 24"/>
          <p:cNvSpPr/>
          <p:nvPr/>
        </p:nvSpPr>
        <p:spPr>
          <a:xfrm>
            <a:off x="9275036" y="4841506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039591" y="4864986"/>
            <a:ext cx="2143760" cy="734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0360" algn="l"/>
                <a:tab pos="668655" algn="l"/>
                <a:tab pos="988694" algn="l"/>
                <a:tab pos="1316355" algn="l"/>
              </a:tabLst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3	3	3	3	3</a:t>
            </a:r>
            <a:endParaRPr sz="1500">
              <a:latin typeface="Montserrat Black"/>
              <a:cs typeface="Montserrat Blac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Montserrat Black"/>
              <a:cs typeface="Montserrat Black"/>
            </a:endParaRPr>
          </a:p>
          <a:p>
            <a:pPr marL="513080">
              <a:lnSpc>
                <a:spcPct val="100000"/>
              </a:lnSpc>
            </a:pPr>
            <a:r>
              <a:rPr sz="900" spc="-5" dirty="0">
                <a:latin typeface="Montserrat"/>
                <a:cs typeface="Montserrat"/>
              </a:rPr>
              <a:t>Aranżacja </a:t>
            </a:r>
            <a:r>
              <a:rPr sz="900" dirty="0">
                <a:latin typeface="Montserrat"/>
                <a:cs typeface="Montserrat"/>
              </a:rPr>
              <a:t>miejsc</a:t>
            </a:r>
            <a:r>
              <a:rPr sz="900" spc="-35" dirty="0">
                <a:latin typeface="Montserrat"/>
                <a:cs typeface="Montserrat"/>
              </a:rPr>
              <a:t> </a:t>
            </a:r>
            <a:r>
              <a:rPr sz="900" spc="-90" dirty="0">
                <a:latin typeface="Montserrat"/>
                <a:cs typeface="Montserrat"/>
              </a:rPr>
              <a:t>siedzących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521005" y="4575221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589840" y="4598701"/>
            <a:ext cx="14224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709340" y="4308937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796791" y="4332416"/>
            <a:ext cx="1054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849196" y="4013419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9936646" y="4036898"/>
            <a:ext cx="1054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500">
              <a:latin typeface="Montserrat Black"/>
              <a:cs typeface="Montserrat Black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975898" y="3718305"/>
            <a:ext cx="280035" cy="280035"/>
          </a:xfrm>
          <a:custGeom>
            <a:avLst/>
            <a:gdLst/>
            <a:ahLst/>
            <a:cxnLst/>
            <a:rect l="l" t="t" r="r" b="b"/>
            <a:pathLst>
              <a:path w="280034" h="280035">
                <a:moveTo>
                  <a:pt x="139852" y="0"/>
                </a:moveTo>
                <a:lnTo>
                  <a:pt x="95647" y="7130"/>
                </a:lnTo>
                <a:lnTo>
                  <a:pt x="57256" y="26986"/>
                </a:lnTo>
                <a:lnTo>
                  <a:pt x="26982" y="57264"/>
                </a:lnTo>
                <a:lnTo>
                  <a:pt x="7129" y="95658"/>
                </a:lnTo>
                <a:lnTo>
                  <a:pt x="0" y="139865"/>
                </a:lnTo>
                <a:lnTo>
                  <a:pt x="7129" y="184070"/>
                </a:lnTo>
                <a:lnTo>
                  <a:pt x="26982" y="222461"/>
                </a:lnTo>
                <a:lnTo>
                  <a:pt x="57256" y="252734"/>
                </a:lnTo>
                <a:lnTo>
                  <a:pt x="95647" y="272588"/>
                </a:lnTo>
                <a:lnTo>
                  <a:pt x="139852" y="279717"/>
                </a:lnTo>
                <a:lnTo>
                  <a:pt x="184057" y="272588"/>
                </a:lnTo>
                <a:lnTo>
                  <a:pt x="222448" y="252734"/>
                </a:lnTo>
                <a:lnTo>
                  <a:pt x="252722" y="222461"/>
                </a:lnTo>
                <a:lnTo>
                  <a:pt x="272575" y="184070"/>
                </a:lnTo>
                <a:lnTo>
                  <a:pt x="279704" y="139865"/>
                </a:lnTo>
                <a:lnTo>
                  <a:pt x="272575" y="95658"/>
                </a:lnTo>
                <a:lnTo>
                  <a:pt x="252722" y="57264"/>
                </a:lnTo>
                <a:lnTo>
                  <a:pt x="222448" y="26986"/>
                </a:lnTo>
                <a:lnTo>
                  <a:pt x="184057" y="7130"/>
                </a:lnTo>
                <a:lnTo>
                  <a:pt x="13985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063347" y="3741784"/>
            <a:ext cx="105410" cy="253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500">
              <a:latin typeface="Montserrat Black"/>
              <a:cs typeface="Montserrat Black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35" name="object 35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38" name="object 38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710845" y="5577919"/>
            <a:ext cx="2472055" cy="3022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9215" marR="5080" indent="-57150">
              <a:lnSpc>
                <a:spcPct val="100000"/>
              </a:lnSpc>
              <a:spcBef>
                <a:spcPts val="70"/>
              </a:spcBef>
            </a:pPr>
            <a:r>
              <a:rPr sz="900" spc="-5" dirty="0">
                <a:latin typeface="Montserrat"/>
                <a:cs typeface="Montserrat"/>
              </a:rPr>
              <a:t>przy jednoosobowych stolikachw </a:t>
            </a:r>
            <a:r>
              <a:rPr sz="900" spc="-110" dirty="0">
                <a:latin typeface="Montserrat"/>
                <a:cs typeface="Montserrat"/>
              </a:rPr>
              <a:t>podkowę  </a:t>
            </a:r>
            <a:r>
              <a:rPr sz="900" dirty="0">
                <a:latin typeface="Montserrat"/>
                <a:cs typeface="Montserrat"/>
              </a:rPr>
              <a:t>(na </a:t>
            </a:r>
            <a:r>
              <a:rPr sz="900" spc="-5" dirty="0">
                <a:latin typeface="Montserrat"/>
                <a:cs typeface="Montserrat"/>
              </a:rPr>
              <a:t>podstawie: </a:t>
            </a:r>
            <a:r>
              <a:rPr sz="900" spc="-10" dirty="0">
                <a:latin typeface="Montserrat"/>
                <a:cs typeface="Montserrat"/>
              </a:rPr>
              <a:t>McCroskey </a:t>
            </a:r>
            <a:r>
              <a:rPr sz="900" dirty="0">
                <a:latin typeface="Montserrat"/>
                <a:cs typeface="Montserrat"/>
              </a:rPr>
              <a:t>i </a:t>
            </a:r>
            <a:r>
              <a:rPr sz="900" spc="-10" dirty="0">
                <a:latin typeface="Montserrat"/>
                <a:cs typeface="Montserrat"/>
              </a:rPr>
              <a:t>McVetta,</a:t>
            </a:r>
            <a:r>
              <a:rPr sz="900" spc="40" dirty="0">
                <a:latin typeface="Montserrat"/>
                <a:cs typeface="Montserrat"/>
              </a:rPr>
              <a:t> </a:t>
            </a:r>
            <a:r>
              <a:rPr sz="900" spc="-105" dirty="0">
                <a:latin typeface="Montserrat"/>
                <a:cs typeface="Montserrat"/>
              </a:rPr>
              <a:t>1978)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746238" y="5702036"/>
            <a:ext cx="35433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7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645852"/>
            <a:ext cx="6647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Aranżacja </a:t>
            </a:r>
            <a:r>
              <a:rPr spc="-5" dirty="0"/>
              <a:t>miejsc</a:t>
            </a:r>
            <a:r>
              <a:rPr spc="-60" dirty="0"/>
              <a:t> </a:t>
            </a:r>
            <a:r>
              <a:rPr spc="-10" dirty="0"/>
              <a:t>siedzących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1620185"/>
            <a:ext cx="5297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Ustawienie </a:t>
            </a:r>
            <a:r>
              <a:rPr sz="1800" spc="-15" dirty="0">
                <a:latin typeface="Montserrat"/>
                <a:cs typeface="Montserrat"/>
              </a:rPr>
              <a:t>stolików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5" dirty="0">
                <a:latin typeface="Montserrat"/>
                <a:cs typeface="Montserrat"/>
              </a:rPr>
              <a:t>segmenty </a:t>
            </a:r>
            <a:r>
              <a:rPr sz="1800" spc="-20" dirty="0">
                <a:latin typeface="Montserrat"/>
                <a:cs typeface="Montserrat"/>
              </a:rPr>
              <a:t>/stacje</a:t>
            </a:r>
            <a:r>
              <a:rPr sz="1800" spc="15" dirty="0">
                <a:latin typeface="Montserrat"/>
                <a:cs typeface="Montserrat"/>
              </a:rPr>
              <a:t> </a:t>
            </a:r>
            <a:r>
              <a:rPr sz="1800" spc="-245" dirty="0">
                <a:latin typeface="Montserrat"/>
                <a:cs typeface="Montserrat"/>
              </a:rPr>
              <a:t>jest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942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najlepsze </a:t>
            </a:r>
            <a:r>
              <a:rPr dirty="0"/>
              <a:t>do </a:t>
            </a:r>
            <a:r>
              <a:rPr spc="-10" dirty="0"/>
              <a:t>pracy </a:t>
            </a:r>
            <a:r>
              <a:rPr dirty="0"/>
              <a:t>w </a:t>
            </a:r>
            <a:r>
              <a:rPr spc="-10" dirty="0"/>
              <a:t>małych, liczących </a:t>
            </a:r>
            <a:r>
              <a:rPr dirty="0"/>
              <a:t>od 4 do  </a:t>
            </a:r>
            <a:r>
              <a:rPr spc="-1120" dirty="0"/>
              <a:t>6</a:t>
            </a:r>
            <a:r>
              <a:rPr spc="-5" dirty="0"/>
              <a:t> </a:t>
            </a:r>
            <a:r>
              <a:rPr spc="-10" dirty="0"/>
              <a:t>uczniów</a:t>
            </a:r>
            <a:r>
              <a:rPr dirty="0"/>
              <a:t> </a:t>
            </a:r>
            <a:r>
              <a:rPr spc="-5" dirty="0"/>
              <a:t>grupach.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/>
          </a:p>
          <a:p>
            <a:pPr marL="12700" marR="5080">
              <a:lnSpc>
                <a:spcPct val="100000"/>
              </a:lnSpc>
            </a:pPr>
            <a:r>
              <a:rPr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pc="-20" dirty="0"/>
              <a:t>Wspiera </a:t>
            </a:r>
            <a:r>
              <a:rPr spc="-5" dirty="0"/>
              <a:t>komunikację, </a:t>
            </a:r>
            <a:r>
              <a:rPr spc="-10" dirty="0"/>
              <a:t>budowanie </a:t>
            </a:r>
            <a:r>
              <a:rPr spc="-5" dirty="0"/>
              <a:t>relacji, </a:t>
            </a:r>
            <a:r>
              <a:rPr spc="-229" dirty="0"/>
              <a:t>wymianę  </a:t>
            </a:r>
            <a:r>
              <a:rPr spc="-10" dirty="0"/>
              <a:t>myśli </a:t>
            </a:r>
            <a:r>
              <a:rPr dirty="0"/>
              <a:t>w</a:t>
            </a:r>
            <a:r>
              <a:rPr spc="5" dirty="0"/>
              <a:t> </a:t>
            </a:r>
            <a:r>
              <a:rPr spc="-5" dirty="0"/>
              <a:t>grupach.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97799" y="3540425"/>
            <a:ext cx="6281420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64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Aranżacja </a:t>
            </a:r>
            <a:r>
              <a:rPr sz="1800" spc="-10" dirty="0">
                <a:latin typeface="Montserrat"/>
                <a:cs typeface="Montserrat"/>
              </a:rPr>
              <a:t>segmentowa pozwala nauczycielowi  </a:t>
            </a:r>
            <a:r>
              <a:rPr sz="1800" spc="-5" dirty="0">
                <a:latin typeface="Montserrat"/>
                <a:cs typeface="Montserrat"/>
              </a:rPr>
              <a:t>podchodzić </a:t>
            </a:r>
            <a:r>
              <a:rPr sz="1800" dirty="0">
                <a:latin typeface="Montserrat"/>
                <a:cs typeface="Montserrat"/>
              </a:rPr>
              <a:t>do </a:t>
            </a:r>
            <a:r>
              <a:rPr sz="1800" spc="-10" dirty="0">
                <a:latin typeface="Montserrat"/>
                <a:cs typeface="Montserrat"/>
              </a:rPr>
              <a:t>każdej grupy </a:t>
            </a:r>
            <a:r>
              <a:rPr sz="1800" dirty="0">
                <a:latin typeface="Montserrat"/>
                <a:cs typeface="Montserrat"/>
              </a:rPr>
              <a:t>i śledzić </a:t>
            </a:r>
            <a:r>
              <a:rPr sz="1800" spc="-10" dirty="0">
                <a:latin typeface="Montserrat"/>
                <a:cs typeface="Montserrat"/>
              </a:rPr>
              <a:t>postępy  pracujących uczniów </a:t>
            </a:r>
            <a:r>
              <a:rPr sz="1800" spc="-5" dirty="0">
                <a:latin typeface="Montserrat"/>
                <a:cs typeface="Montserrat"/>
              </a:rPr>
              <a:t>oraz </a:t>
            </a:r>
            <a:r>
              <a:rPr sz="1800" dirty="0">
                <a:latin typeface="Montserrat"/>
                <a:cs typeface="Montserrat"/>
              </a:rPr>
              <a:t>udzielać im </a:t>
            </a:r>
            <a:r>
              <a:rPr sz="1800" spc="-10" dirty="0">
                <a:latin typeface="Montserrat"/>
                <a:cs typeface="Montserrat"/>
              </a:rPr>
              <a:t>wskazówek,  </a:t>
            </a:r>
            <a:r>
              <a:rPr sz="1800" dirty="0">
                <a:latin typeface="Montserrat"/>
                <a:cs typeface="Montserrat"/>
              </a:rPr>
              <a:t>jeśli jest </a:t>
            </a:r>
            <a:r>
              <a:rPr sz="1800" spc="-20" dirty="0">
                <a:latin typeface="Montserrat"/>
                <a:cs typeface="Montserrat"/>
              </a:rPr>
              <a:t>to </a:t>
            </a:r>
            <a:r>
              <a:rPr sz="1800" spc="-10" dirty="0">
                <a:latin typeface="Montserrat"/>
                <a:cs typeface="Montserrat"/>
              </a:rPr>
              <a:t>konieczne. </a:t>
            </a:r>
            <a:r>
              <a:rPr sz="1800" spc="-15" dirty="0">
                <a:latin typeface="Montserrat"/>
                <a:cs typeface="Montserrat"/>
              </a:rPr>
              <a:t>Takie </a:t>
            </a:r>
            <a:r>
              <a:rPr sz="1800" spc="-5" dirty="0">
                <a:latin typeface="Montserrat"/>
                <a:cs typeface="Montserrat"/>
              </a:rPr>
              <a:t>ułożenie </a:t>
            </a:r>
            <a:r>
              <a:rPr sz="1800" spc="-15" dirty="0">
                <a:latin typeface="Montserrat"/>
                <a:cs typeface="Montserrat"/>
              </a:rPr>
              <a:t>stolików </a:t>
            </a:r>
            <a:r>
              <a:rPr sz="1800" dirty="0">
                <a:latin typeface="Montserrat"/>
                <a:cs typeface="Montserrat"/>
              </a:rPr>
              <a:t>daje  </a:t>
            </a:r>
            <a:r>
              <a:rPr sz="1800" spc="-10" dirty="0">
                <a:latin typeface="Montserrat"/>
                <a:cs typeface="Montserrat"/>
              </a:rPr>
              <a:t>nauczycielowi </a:t>
            </a:r>
            <a:r>
              <a:rPr sz="1800" spc="-5" dirty="0">
                <a:latin typeface="Montserrat"/>
                <a:cs typeface="Montserrat"/>
              </a:rPr>
              <a:t>duże możliwości </a:t>
            </a:r>
            <a:r>
              <a:rPr sz="1800" spc="-10" dirty="0">
                <a:latin typeface="Montserrat"/>
                <a:cs typeface="Montserrat"/>
              </a:rPr>
              <a:t>łatwego </a:t>
            </a:r>
            <a:r>
              <a:rPr sz="1800" spc="-35" dirty="0">
                <a:latin typeface="Montserrat"/>
                <a:cs typeface="Montserrat"/>
              </a:rPr>
              <a:t>poruszania  </a:t>
            </a:r>
            <a:r>
              <a:rPr sz="1800" dirty="0">
                <a:latin typeface="Montserrat"/>
                <a:cs typeface="Montserrat"/>
              </a:rPr>
              <a:t>się</a:t>
            </a:r>
            <a:endParaRPr sz="18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Montserrat"/>
                <a:cs typeface="Montserrat"/>
              </a:rPr>
              <a:t>po sali </a:t>
            </a:r>
            <a:r>
              <a:rPr sz="1800" spc="-10" dirty="0">
                <a:latin typeface="Montserrat"/>
                <a:cs typeface="Montserrat"/>
              </a:rPr>
              <a:t>lekcyjnej. </a:t>
            </a:r>
            <a:r>
              <a:rPr sz="1800" spc="-5" dirty="0">
                <a:latin typeface="Montserrat"/>
                <a:cs typeface="Montserrat"/>
              </a:rPr>
              <a:t>Ustawienie </a:t>
            </a:r>
            <a:r>
              <a:rPr sz="1800" spc="-10" dirty="0">
                <a:latin typeface="Montserrat"/>
                <a:cs typeface="Montserrat"/>
              </a:rPr>
              <a:t>segmentowe </a:t>
            </a:r>
            <a:r>
              <a:rPr sz="1800" dirty="0">
                <a:latin typeface="Montserrat"/>
                <a:cs typeface="Montserrat"/>
              </a:rPr>
              <a:t>jest</a:t>
            </a:r>
            <a:r>
              <a:rPr sz="1800" spc="-85" dirty="0">
                <a:latin typeface="Montserrat"/>
                <a:cs typeface="Montserrat"/>
              </a:rPr>
              <a:t> zalecane  </a:t>
            </a:r>
            <a:r>
              <a:rPr sz="1800" dirty="0">
                <a:latin typeface="Montserrat"/>
                <a:cs typeface="Montserrat"/>
              </a:rPr>
              <a:t>dla klas, w </a:t>
            </a:r>
            <a:r>
              <a:rPr sz="1800" spc="-10" dirty="0">
                <a:latin typeface="Montserrat"/>
                <a:cs typeface="Montserrat"/>
              </a:rPr>
              <a:t>których nauczyciel </a:t>
            </a:r>
            <a:r>
              <a:rPr sz="1800" dirty="0">
                <a:latin typeface="Montserrat"/>
                <a:cs typeface="Montserrat"/>
              </a:rPr>
              <a:t>zamierza</a:t>
            </a:r>
            <a:r>
              <a:rPr sz="1800" spc="-1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zmniejszyć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65071" y="1209484"/>
            <a:ext cx="2012314" cy="509905"/>
          </a:xfrm>
          <a:prstGeom prst="rect">
            <a:avLst/>
          </a:prstGeom>
          <a:solidFill>
            <a:srgbClr val="0D1CD1"/>
          </a:solidFill>
        </p:spPr>
        <p:txBody>
          <a:bodyPr vert="horz" wrap="square" lIns="0" tIns="12763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05"/>
              </a:spcBef>
            </a:pPr>
            <a:r>
              <a:rPr sz="1800" b="1" spc="-15" dirty="0">
                <a:solidFill>
                  <a:srgbClr val="FFFFFF"/>
                </a:solidFill>
                <a:latin typeface="Mirador"/>
                <a:cs typeface="Mirador"/>
              </a:rPr>
              <a:t>NAUCZYCIEL</a:t>
            </a:r>
            <a:endParaRPr sz="1800">
              <a:latin typeface="Mirador"/>
              <a:cs typeface="Mirador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535409" y="1772409"/>
            <a:ext cx="767080" cy="1094105"/>
            <a:chOff x="7535409" y="1772409"/>
            <a:chExt cx="767080" cy="1094105"/>
          </a:xfrm>
        </p:grpSpPr>
        <p:sp>
          <p:nvSpPr>
            <p:cNvPr id="9" name="object 9"/>
            <p:cNvSpPr/>
            <p:nvPr/>
          </p:nvSpPr>
          <p:spPr>
            <a:xfrm>
              <a:off x="7809839" y="1994699"/>
              <a:ext cx="492759" cy="871855"/>
            </a:xfrm>
            <a:custGeom>
              <a:avLst/>
              <a:gdLst/>
              <a:ahLst/>
              <a:cxnLst/>
              <a:rect l="l" t="t" r="r" b="b"/>
              <a:pathLst>
                <a:path w="492759" h="871855">
                  <a:moveTo>
                    <a:pt x="492290" y="0"/>
                  </a:moveTo>
                  <a:lnTo>
                    <a:pt x="0" y="0"/>
                  </a:lnTo>
                  <a:lnTo>
                    <a:pt x="0" y="871283"/>
                  </a:lnTo>
                  <a:lnTo>
                    <a:pt x="492290" y="871283"/>
                  </a:lnTo>
                  <a:lnTo>
                    <a:pt x="492290" y="0"/>
                  </a:lnTo>
                  <a:close/>
                </a:path>
              </a:pathLst>
            </a:custGeom>
            <a:solidFill>
              <a:srgbClr val="9D9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78253" y="1772409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8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35405" y="2084412"/>
              <a:ext cx="355600" cy="762635"/>
            </a:xfrm>
            <a:custGeom>
              <a:avLst/>
              <a:gdLst/>
              <a:ahLst/>
              <a:cxnLst/>
              <a:rect l="l" t="t" r="r" b="b"/>
              <a:pathLst>
                <a:path w="355600" h="762635">
                  <a:moveTo>
                    <a:pt x="355460" y="580529"/>
                  </a:moveTo>
                  <a:lnTo>
                    <a:pt x="348602" y="535597"/>
                  </a:lnTo>
                  <a:lnTo>
                    <a:pt x="330606" y="493839"/>
                  </a:lnTo>
                  <a:lnTo>
                    <a:pt x="302158" y="457581"/>
                  </a:lnTo>
                  <a:lnTo>
                    <a:pt x="263918" y="429120"/>
                  </a:lnTo>
                  <a:lnTo>
                    <a:pt x="219506" y="411759"/>
                  </a:lnTo>
                  <a:lnTo>
                    <a:pt x="173685" y="406857"/>
                  </a:lnTo>
                  <a:lnTo>
                    <a:pt x="128739" y="413715"/>
                  </a:lnTo>
                  <a:lnTo>
                    <a:pt x="86995" y="431711"/>
                  </a:lnTo>
                  <a:lnTo>
                    <a:pt x="50736" y="460159"/>
                  </a:lnTo>
                  <a:lnTo>
                    <a:pt x="22275" y="498411"/>
                  </a:lnTo>
                  <a:lnTo>
                    <a:pt x="4914" y="542823"/>
                  </a:lnTo>
                  <a:lnTo>
                    <a:pt x="0" y="588645"/>
                  </a:lnTo>
                  <a:lnTo>
                    <a:pt x="6870" y="633577"/>
                  </a:lnTo>
                  <a:lnTo>
                    <a:pt x="24853" y="675335"/>
                  </a:lnTo>
                  <a:lnTo>
                    <a:pt x="53314" y="711593"/>
                  </a:lnTo>
                  <a:lnTo>
                    <a:pt x="91567" y="740054"/>
                  </a:lnTo>
                  <a:lnTo>
                    <a:pt x="135966" y="757402"/>
                  </a:lnTo>
                  <a:lnTo>
                    <a:pt x="181787" y="762317"/>
                  </a:lnTo>
                  <a:lnTo>
                    <a:pt x="226720" y="755446"/>
                  </a:lnTo>
                  <a:lnTo>
                    <a:pt x="268478" y="737463"/>
                  </a:lnTo>
                  <a:lnTo>
                    <a:pt x="304736" y="709015"/>
                  </a:lnTo>
                  <a:lnTo>
                    <a:pt x="333197" y="670763"/>
                  </a:lnTo>
                  <a:lnTo>
                    <a:pt x="350545" y="626351"/>
                  </a:lnTo>
                  <a:lnTo>
                    <a:pt x="355460" y="580529"/>
                  </a:lnTo>
                  <a:close/>
                </a:path>
                <a:path w="355600" h="762635">
                  <a:moveTo>
                    <a:pt x="355460" y="173685"/>
                  </a:moveTo>
                  <a:lnTo>
                    <a:pt x="348602" y="128739"/>
                  </a:lnTo>
                  <a:lnTo>
                    <a:pt x="330606" y="86995"/>
                  </a:lnTo>
                  <a:lnTo>
                    <a:pt x="302158" y="50736"/>
                  </a:lnTo>
                  <a:lnTo>
                    <a:pt x="263918" y="22263"/>
                  </a:lnTo>
                  <a:lnTo>
                    <a:pt x="219506" y="4914"/>
                  </a:lnTo>
                  <a:lnTo>
                    <a:pt x="173685" y="0"/>
                  </a:lnTo>
                  <a:lnTo>
                    <a:pt x="128739" y="6870"/>
                  </a:lnTo>
                  <a:lnTo>
                    <a:pt x="86995" y="24853"/>
                  </a:lnTo>
                  <a:lnTo>
                    <a:pt x="50736" y="53314"/>
                  </a:lnTo>
                  <a:lnTo>
                    <a:pt x="22275" y="91554"/>
                  </a:lnTo>
                  <a:lnTo>
                    <a:pt x="4914" y="135966"/>
                  </a:lnTo>
                  <a:lnTo>
                    <a:pt x="0" y="181787"/>
                  </a:lnTo>
                  <a:lnTo>
                    <a:pt x="6870" y="226733"/>
                  </a:lnTo>
                  <a:lnTo>
                    <a:pt x="24853" y="268478"/>
                  </a:lnTo>
                  <a:lnTo>
                    <a:pt x="53314" y="304736"/>
                  </a:lnTo>
                  <a:lnTo>
                    <a:pt x="91567" y="333197"/>
                  </a:lnTo>
                  <a:lnTo>
                    <a:pt x="135966" y="350558"/>
                  </a:lnTo>
                  <a:lnTo>
                    <a:pt x="181787" y="355473"/>
                  </a:lnTo>
                  <a:lnTo>
                    <a:pt x="226720" y="348602"/>
                  </a:lnTo>
                  <a:lnTo>
                    <a:pt x="268478" y="330619"/>
                  </a:lnTo>
                  <a:lnTo>
                    <a:pt x="304736" y="302158"/>
                  </a:lnTo>
                  <a:lnTo>
                    <a:pt x="333197" y="263906"/>
                  </a:lnTo>
                  <a:lnTo>
                    <a:pt x="350545" y="219506"/>
                  </a:lnTo>
                  <a:lnTo>
                    <a:pt x="355460" y="173685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8225903" y="208440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25903" y="2491259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9240921" y="1772409"/>
            <a:ext cx="1046480" cy="1094105"/>
            <a:chOff x="9240921" y="1772409"/>
            <a:chExt cx="1046480" cy="1094105"/>
          </a:xfrm>
        </p:grpSpPr>
        <p:sp>
          <p:nvSpPr>
            <p:cNvPr id="15" name="object 15"/>
            <p:cNvSpPr/>
            <p:nvPr/>
          </p:nvSpPr>
          <p:spPr>
            <a:xfrm>
              <a:off x="9515360" y="1994699"/>
              <a:ext cx="492759" cy="871855"/>
            </a:xfrm>
            <a:custGeom>
              <a:avLst/>
              <a:gdLst/>
              <a:ahLst/>
              <a:cxnLst/>
              <a:rect l="l" t="t" r="r" b="b"/>
              <a:pathLst>
                <a:path w="492759" h="871855">
                  <a:moveTo>
                    <a:pt x="492290" y="0"/>
                  </a:moveTo>
                  <a:lnTo>
                    <a:pt x="0" y="0"/>
                  </a:lnTo>
                  <a:lnTo>
                    <a:pt x="0" y="871283"/>
                  </a:lnTo>
                  <a:lnTo>
                    <a:pt x="492290" y="871283"/>
                  </a:lnTo>
                  <a:lnTo>
                    <a:pt x="492290" y="0"/>
                  </a:lnTo>
                  <a:close/>
                </a:path>
              </a:pathLst>
            </a:custGeom>
            <a:solidFill>
              <a:srgbClr val="9D9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583767" y="1772409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8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40914" y="2084412"/>
              <a:ext cx="1046480" cy="762635"/>
            </a:xfrm>
            <a:custGeom>
              <a:avLst/>
              <a:gdLst/>
              <a:ahLst/>
              <a:cxnLst/>
              <a:rect l="l" t="t" r="r" b="b"/>
              <a:pathLst>
                <a:path w="1046479" h="762635">
                  <a:moveTo>
                    <a:pt x="355473" y="580529"/>
                  </a:moveTo>
                  <a:lnTo>
                    <a:pt x="348602" y="535597"/>
                  </a:lnTo>
                  <a:lnTo>
                    <a:pt x="330606" y="493839"/>
                  </a:lnTo>
                  <a:lnTo>
                    <a:pt x="302158" y="457581"/>
                  </a:lnTo>
                  <a:lnTo>
                    <a:pt x="263918" y="429120"/>
                  </a:lnTo>
                  <a:lnTo>
                    <a:pt x="219506" y="411759"/>
                  </a:lnTo>
                  <a:lnTo>
                    <a:pt x="173685" y="406857"/>
                  </a:lnTo>
                  <a:lnTo>
                    <a:pt x="128739" y="413715"/>
                  </a:lnTo>
                  <a:lnTo>
                    <a:pt x="86995" y="431711"/>
                  </a:lnTo>
                  <a:lnTo>
                    <a:pt x="50736" y="460159"/>
                  </a:lnTo>
                  <a:lnTo>
                    <a:pt x="22275" y="498411"/>
                  </a:lnTo>
                  <a:lnTo>
                    <a:pt x="4914" y="542823"/>
                  </a:lnTo>
                  <a:lnTo>
                    <a:pt x="0" y="588645"/>
                  </a:lnTo>
                  <a:lnTo>
                    <a:pt x="6870" y="633577"/>
                  </a:lnTo>
                  <a:lnTo>
                    <a:pt x="24866" y="675335"/>
                  </a:lnTo>
                  <a:lnTo>
                    <a:pt x="53314" y="711593"/>
                  </a:lnTo>
                  <a:lnTo>
                    <a:pt x="91567" y="740054"/>
                  </a:lnTo>
                  <a:lnTo>
                    <a:pt x="135966" y="757402"/>
                  </a:lnTo>
                  <a:lnTo>
                    <a:pt x="181787" y="762317"/>
                  </a:lnTo>
                  <a:lnTo>
                    <a:pt x="226733" y="755446"/>
                  </a:lnTo>
                  <a:lnTo>
                    <a:pt x="268478" y="737463"/>
                  </a:lnTo>
                  <a:lnTo>
                    <a:pt x="304736" y="709015"/>
                  </a:lnTo>
                  <a:lnTo>
                    <a:pt x="333197" y="670763"/>
                  </a:lnTo>
                  <a:lnTo>
                    <a:pt x="350558" y="626351"/>
                  </a:lnTo>
                  <a:lnTo>
                    <a:pt x="355473" y="580529"/>
                  </a:lnTo>
                  <a:close/>
                </a:path>
                <a:path w="1046479" h="762635">
                  <a:moveTo>
                    <a:pt x="355473" y="173685"/>
                  </a:moveTo>
                  <a:lnTo>
                    <a:pt x="348602" y="128739"/>
                  </a:lnTo>
                  <a:lnTo>
                    <a:pt x="330606" y="86995"/>
                  </a:lnTo>
                  <a:lnTo>
                    <a:pt x="302158" y="50736"/>
                  </a:lnTo>
                  <a:lnTo>
                    <a:pt x="263918" y="22263"/>
                  </a:lnTo>
                  <a:lnTo>
                    <a:pt x="219506" y="4914"/>
                  </a:lnTo>
                  <a:lnTo>
                    <a:pt x="173685" y="0"/>
                  </a:lnTo>
                  <a:lnTo>
                    <a:pt x="128739" y="6870"/>
                  </a:lnTo>
                  <a:lnTo>
                    <a:pt x="86995" y="24853"/>
                  </a:lnTo>
                  <a:lnTo>
                    <a:pt x="50736" y="53314"/>
                  </a:lnTo>
                  <a:lnTo>
                    <a:pt x="22275" y="91554"/>
                  </a:lnTo>
                  <a:lnTo>
                    <a:pt x="4914" y="135966"/>
                  </a:lnTo>
                  <a:lnTo>
                    <a:pt x="0" y="181787"/>
                  </a:lnTo>
                  <a:lnTo>
                    <a:pt x="6870" y="226733"/>
                  </a:lnTo>
                  <a:lnTo>
                    <a:pt x="24866" y="268478"/>
                  </a:lnTo>
                  <a:lnTo>
                    <a:pt x="53314" y="304736"/>
                  </a:lnTo>
                  <a:lnTo>
                    <a:pt x="91567" y="333197"/>
                  </a:lnTo>
                  <a:lnTo>
                    <a:pt x="135966" y="350558"/>
                  </a:lnTo>
                  <a:lnTo>
                    <a:pt x="181787" y="355473"/>
                  </a:lnTo>
                  <a:lnTo>
                    <a:pt x="226733" y="348602"/>
                  </a:lnTo>
                  <a:lnTo>
                    <a:pt x="268478" y="330619"/>
                  </a:lnTo>
                  <a:lnTo>
                    <a:pt x="304736" y="302158"/>
                  </a:lnTo>
                  <a:lnTo>
                    <a:pt x="333197" y="263906"/>
                  </a:lnTo>
                  <a:lnTo>
                    <a:pt x="350558" y="219506"/>
                  </a:lnTo>
                  <a:lnTo>
                    <a:pt x="355473" y="173685"/>
                  </a:lnTo>
                  <a:close/>
                </a:path>
                <a:path w="1046479" h="762635">
                  <a:moveTo>
                    <a:pt x="1045959" y="580529"/>
                  </a:moveTo>
                  <a:lnTo>
                    <a:pt x="1039101" y="535597"/>
                  </a:lnTo>
                  <a:lnTo>
                    <a:pt x="1021105" y="493839"/>
                  </a:lnTo>
                  <a:lnTo>
                    <a:pt x="992657" y="457581"/>
                  </a:lnTo>
                  <a:lnTo>
                    <a:pt x="954417" y="429120"/>
                  </a:lnTo>
                  <a:lnTo>
                    <a:pt x="910005" y="411759"/>
                  </a:lnTo>
                  <a:lnTo>
                    <a:pt x="864184" y="406857"/>
                  </a:lnTo>
                  <a:lnTo>
                    <a:pt x="819238" y="413715"/>
                  </a:lnTo>
                  <a:lnTo>
                    <a:pt x="777494" y="431711"/>
                  </a:lnTo>
                  <a:lnTo>
                    <a:pt x="741235" y="460159"/>
                  </a:lnTo>
                  <a:lnTo>
                    <a:pt x="712774" y="498411"/>
                  </a:lnTo>
                  <a:lnTo>
                    <a:pt x="695413" y="542823"/>
                  </a:lnTo>
                  <a:lnTo>
                    <a:pt x="690499" y="588645"/>
                  </a:lnTo>
                  <a:lnTo>
                    <a:pt x="697369" y="633577"/>
                  </a:lnTo>
                  <a:lnTo>
                    <a:pt x="715352" y="675335"/>
                  </a:lnTo>
                  <a:lnTo>
                    <a:pt x="743813" y="711593"/>
                  </a:lnTo>
                  <a:lnTo>
                    <a:pt x="782066" y="740054"/>
                  </a:lnTo>
                  <a:lnTo>
                    <a:pt x="826465" y="757402"/>
                  </a:lnTo>
                  <a:lnTo>
                    <a:pt x="872286" y="762317"/>
                  </a:lnTo>
                  <a:lnTo>
                    <a:pt x="917219" y="755446"/>
                  </a:lnTo>
                  <a:lnTo>
                    <a:pt x="958977" y="737463"/>
                  </a:lnTo>
                  <a:lnTo>
                    <a:pt x="995235" y="709015"/>
                  </a:lnTo>
                  <a:lnTo>
                    <a:pt x="1023696" y="670763"/>
                  </a:lnTo>
                  <a:lnTo>
                    <a:pt x="1041044" y="626351"/>
                  </a:lnTo>
                  <a:lnTo>
                    <a:pt x="1045959" y="580529"/>
                  </a:lnTo>
                  <a:close/>
                </a:path>
                <a:path w="1046479" h="762635">
                  <a:moveTo>
                    <a:pt x="1045959" y="173685"/>
                  </a:moveTo>
                  <a:lnTo>
                    <a:pt x="1039101" y="128739"/>
                  </a:lnTo>
                  <a:lnTo>
                    <a:pt x="1021105" y="86995"/>
                  </a:lnTo>
                  <a:lnTo>
                    <a:pt x="992657" y="50736"/>
                  </a:lnTo>
                  <a:lnTo>
                    <a:pt x="954417" y="22263"/>
                  </a:lnTo>
                  <a:lnTo>
                    <a:pt x="910005" y="4914"/>
                  </a:lnTo>
                  <a:lnTo>
                    <a:pt x="864184" y="0"/>
                  </a:lnTo>
                  <a:lnTo>
                    <a:pt x="819238" y="6870"/>
                  </a:lnTo>
                  <a:lnTo>
                    <a:pt x="777494" y="24853"/>
                  </a:lnTo>
                  <a:lnTo>
                    <a:pt x="741235" y="53314"/>
                  </a:lnTo>
                  <a:lnTo>
                    <a:pt x="712774" y="91554"/>
                  </a:lnTo>
                  <a:lnTo>
                    <a:pt x="695413" y="135966"/>
                  </a:lnTo>
                  <a:lnTo>
                    <a:pt x="690499" y="181787"/>
                  </a:lnTo>
                  <a:lnTo>
                    <a:pt x="697369" y="226733"/>
                  </a:lnTo>
                  <a:lnTo>
                    <a:pt x="715352" y="268478"/>
                  </a:lnTo>
                  <a:lnTo>
                    <a:pt x="743813" y="304736"/>
                  </a:lnTo>
                  <a:lnTo>
                    <a:pt x="782066" y="333197"/>
                  </a:lnTo>
                  <a:lnTo>
                    <a:pt x="826465" y="350558"/>
                  </a:lnTo>
                  <a:lnTo>
                    <a:pt x="872286" y="355473"/>
                  </a:lnTo>
                  <a:lnTo>
                    <a:pt x="917219" y="348602"/>
                  </a:lnTo>
                  <a:lnTo>
                    <a:pt x="958977" y="330619"/>
                  </a:lnTo>
                  <a:lnTo>
                    <a:pt x="995235" y="302158"/>
                  </a:lnTo>
                  <a:lnTo>
                    <a:pt x="1023696" y="263906"/>
                  </a:lnTo>
                  <a:lnTo>
                    <a:pt x="1041044" y="219506"/>
                  </a:lnTo>
                  <a:lnTo>
                    <a:pt x="1045959" y="173685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7809839" y="3179013"/>
            <a:ext cx="492759" cy="1074420"/>
            <a:chOff x="7809839" y="3179013"/>
            <a:chExt cx="492759" cy="1074420"/>
          </a:xfrm>
        </p:grpSpPr>
        <p:sp>
          <p:nvSpPr>
            <p:cNvPr id="19" name="object 19"/>
            <p:cNvSpPr/>
            <p:nvPr/>
          </p:nvSpPr>
          <p:spPr>
            <a:xfrm>
              <a:off x="7809839" y="3179013"/>
              <a:ext cx="492759" cy="871855"/>
            </a:xfrm>
            <a:custGeom>
              <a:avLst/>
              <a:gdLst/>
              <a:ahLst/>
              <a:cxnLst/>
              <a:rect l="l" t="t" r="r" b="b"/>
              <a:pathLst>
                <a:path w="492759" h="871854">
                  <a:moveTo>
                    <a:pt x="492290" y="0"/>
                  </a:moveTo>
                  <a:lnTo>
                    <a:pt x="0" y="0"/>
                  </a:lnTo>
                  <a:lnTo>
                    <a:pt x="0" y="871283"/>
                  </a:lnTo>
                  <a:lnTo>
                    <a:pt x="492290" y="871283"/>
                  </a:lnTo>
                  <a:lnTo>
                    <a:pt x="492290" y="0"/>
                  </a:lnTo>
                  <a:close/>
                </a:path>
              </a:pathLst>
            </a:custGeom>
            <a:solidFill>
              <a:srgbClr val="9D9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78253" y="3897907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7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983359" y="3916097"/>
            <a:ext cx="1581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35405" y="3268712"/>
            <a:ext cx="355600" cy="762635"/>
          </a:xfrm>
          <a:custGeom>
            <a:avLst/>
            <a:gdLst/>
            <a:ahLst/>
            <a:cxnLst/>
            <a:rect l="l" t="t" r="r" b="b"/>
            <a:pathLst>
              <a:path w="355600" h="762635">
                <a:moveTo>
                  <a:pt x="355460" y="580529"/>
                </a:moveTo>
                <a:lnTo>
                  <a:pt x="348602" y="535584"/>
                </a:lnTo>
                <a:lnTo>
                  <a:pt x="330606" y="493839"/>
                </a:lnTo>
                <a:lnTo>
                  <a:pt x="302158" y="457581"/>
                </a:lnTo>
                <a:lnTo>
                  <a:pt x="263918" y="429120"/>
                </a:lnTo>
                <a:lnTo>
                  <a:pt x="219506" y="411759"/>
                </a:lnTo>
                <a:lnTo>
                  <a:pt x="173685" y="406857"/>
                </a:lnTo>
                <a:lnTo>
                  <a:pt x="128739" y="413715"/>
                </a:lnTo>
                <a:lnTo>
                  <a:pt x="86995" y="431711"/>
                </a:lnTo>
                <a:lnTo>
                  <a:pt x="50736" y="460159"/>
                </a:lnTo>
                <a:lnTo>
                  <a:pt x="22275" y="498411"/>
                </a:lnTo>
                <a:lnTo>
                  <a:pt x="4914" y="542810"/>
                </a:lnTo>
                <a:lnTo>
                  <a:pt x="0" y="588645"/>
                </a:lnTo>
                <a:lnTo>
                  <a:pt x="6870" y="633577"/>
                </a:lnTo>
                <a:lnTo>
                  <a:pt x="24853" y="675335"/>
                </a:lnTo>
                <a:lnTo>
                  <a:pt x="53314" y="711593"/>
                </a:lnTo>
                <a:lnTo>
                  <a:pt x="91567" y="740054"/>
                </a:lnTo>
                <a:lnTo>
                  <a:pt x="135966" y="757402"/>
                </a:lnTo>
                <a:lnTo>
                  <a:pt x="181787" y="762317"/>
                </a:lnTo>
                <a:lnTo>
                  <a:pt x="226720" y="755446"/>
                </a:lnTo>
                <a:lnTo>
                  <a:pt x="268478" y="737463"/>
                </a:lnTo>
                <a:lnTo>
                  <a:pt x="304736" y="709015"/>
                </a:lnTo>
                <a:lnTo>
                  <a:pt x="333197" y="670763"/>
                </a:lnTo>
                <a:lnTo>
                  <a:pt x="350545" y="626351"/>
                </a:lnTo>
                <a:lnTo>
                  <a:pt x="355460" y="580529"/>
                </a:lnTo>
                <a:close/>
              </a:path>
              <a:path w="355600" h="762635">
                <a:moveTo>
                  <a:pt x="355460" y="173672"/>
                </a:moveTo>
                <a:lnTo>
                  <a:pt x="348602" y="128739"/>
                </a:lnTo>
                <a:lnTo>
                  <a:pt x="330606" y="86995"/>
                </a:lnTo>
                <a:lnTo>
                  <a:pt x="302158" y="50736"/>
                </a:lnTo>
                <a:lnTo>
                  <a:pt x="263918" y="22263"/>
                </a:lnTo>
                <a:lnTo>
                  <a:pt x="219506" y="4914"/>
                </a:lnTo>
                <a:lnTo>
                  <a:pt x="173685" y="0"/>
                </a:lnTo>
                <a:lnTo>
                  <a:pt x="128739" y="6870"/>
                </a:lnTo>
                <a:lnTo>
                  <a:pt x="86995" y="24853"/>
                </a:lnTo>
                <a:lnTo>
                  <a:pt x="50736" y="53301"/>
                </a:lnTo>
                <a:lnTo>
                  <a:pt x="22275" y="91554"/>
                </a:lnTo>
                <a:lnTo>
                  <a:pt x="4914" y="135966"/>
                </a:lnTo>
                <a:lnTo>
                  <a:pt x="0" y="181787"/>
                </a:lnTo>
                <a:lnTo>
                  <a:pt x="6870" y="226733"/>
                </a:lnTo>
                <a:lnTo>
                  <a:pt x="24853" y="268478"/>
                </a:lnTo>
                <a:lnTo>
                  <a:pt x="53314" y="304736"/>
                </a:lnTo>
                <a:lnTo>
                  <a:pt x="91567" y="333197"/>
                </a:lnTo>
                <a:lnTo>
                  <a:pt x="135966" y="350558"/>
                </a:lnTo>
                <a:lnTo>
                  <a:pt x="181787" y="355473"/>
                </a:lnTo>
                <a:lnTo>
                  <a:pt x="226720" y="348602"/>
                </a:lnTo>
                <a:lnTo>
                  <a:pt x="268478" y="330606"/>
                </a:lnTo>
                <a:lnTo>
                  <a:pt x="304736" y="302158"/>
                </a:lnTo>
                <a:lnTo>
                  <a:pt x="333197" y="263906"/>
                </a:lnTo>
                <a:lnTo>
                  <a:pt x="350545" y="219506"/>
                </a:lnTo>
                <a:lnTo>
                  <a:pt x="355460" y="173672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661672" y="3693746"/>
            <a:ext cx="11620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25903" y="326870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25903" y="36755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352169" y="3693746"/>
            <a:ext cx="11620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9515361" y="3179013"/>
            <a:ext cx="492759" cy="1074420"/>
            <a:chOff x="9515361" y="3179013"/>
            <a:chExt cx="492759" cy="1074420"/>
          </a:xfrm>
        </p:grpSpPr>
        <p:sp>
          <p:nvSpPr>
            <p:cNvPr id="28" name="object 28"/>
            <p:cNvSpPr/>
            <p:nvPr/>
          </p:nvSpPr>
          <p:spPr>
            <a:xfrm>
              <a:off x="9515361" y="3179013"/>
              <a:ext cx="492759" cy="871855"/>
            </a:xfrm>
            <a:custGeom>
              <a:avLst/>
              <a:gdLst/>
              <a:ahLst/>
              <a:cxnLst/>
              <a:rect l="l" t="t" r="r" b="b"/>
              <a:pathLst>
                <a:path w="492759" h="871854">
                  <a:moveTo>
                    <a:pt x="492290" y="0"/>
                  </a:moveTo>
                  <a:lnTo>
                    <a:pt x="0" y="0"/>
                  </a:lnTo>
                  <a:lnTo>
                    <a:pt x="0" y="871283"/>
                  </a:lnTo>
                  <a:lnTo>
                    <a:pt x="492290" y="871283"/>
                  </a:lnTo>
                  <a:lnTo>
                    <a:pt x="492290" y="0"/>
                  </a:lnTo>
                  <a:close/>
                </a:path>
              </a:pathLst>
            </a:custGeom>
            <a:solidFill>
              <a:srgbClr val="9D9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583768" y="3897907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7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9688872" y="3916097"/>
            <a:ext cx="1581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240921" y="326870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40921" y="36755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367186" y="3693746"/>
            <a:ext cx="11620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931417" y="326870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7622113" y="1778455"/>
          <a:ext cx="2590800" cy="1823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3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R="16510" algn="r">
                        <a:lnSpc>
                          <a:spcPct val="100000"/>
                        </a:lnSpc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3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762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D9FA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47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D9FA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2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647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424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1206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D9FA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12065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1206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D9FA0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700" b="1" dirty="0">
                          <a:solidFill>
                            <a:srgbClr val="FFFFFF"/>
                          </a:solidFill>
                          <a:latin typeface="Montserrat Black"/>
                          <a:cs typeface="Montserrat Black"/>
                        </a:rPr>
                        <a:t>1</a:t>
                      </a:r>
                      <a:endParaRPr sz="1700">
                        <a:latin typeface="Montserrat Black"/>
                        <a:cs typeface="Montserrat Black"/>
                      </a:endParaRPr>
                    </a:p>
                  </a:txBody>
                  <a:tcPr marL="0" marR="0" marT="1206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9931417" y="367555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057681" y="3693746"/>
            <a:ext cx="11620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643328" y="4050339"/>
            <a:ext cx="492759" cy="1094105"/>
            <a:chOff x="8643328" y="4050339"/>
            <a:chExt cx="492759" cy="1094105"/>
          </a:xfrm>
        </p:grpSpPr>
        <p:sp>
          <p:nvSpPr>
            <p:cNvPr id="39" name="object 39"/>
            <p:cNvSpPr/>
            <p:nvPr/>
          </p:nvSpPr>
          <p:spPr>
            <a:xfrm>
              <a:off x="8643328" y="4272635"/>
              <a:ext cx="492759" cy="871855"/>
            </a:xfrm>
            <a:custGeom>
              <a:avLst/>
              <a:gdLst/>
              <a:ahLst/>
              <a:cxnLst/>
              <a:rect l="l" t="t" r="r" b="b"/>
              <a:pathLst>
                <a:path w="492759" h="871854">
                  <a:moveTo>
                    <a:pt x="492290" y="0"/>
                  </a:moveTo>
                  <a:lnTo>
                    <a:pt x="0" y="0"/>
                  </a:lnTo>
                  <a:lnTo>
                    <a:pt x="0" y="871283"/>
                  </a:lnTo>
                  <a:lnTo>
                    <a:pt x="492290" y="871283"/>
                  </a:lnTo>
                  <a:lnTo>
                    <a:pt x="492290" y="0"/>
                  </a:lnTo>
                  <a:close/>
                </a:path>
              </a:pathLst>
            </a:custGeom>
            <a:solidFill>
              <a:srgbClr val="9D9F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711731" y="4050339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8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8816837" y="4068526"/>
            <a:ext cx="1581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418050" y="4464623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82A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23155" y="4482810"/>
            <a:ext cx="1581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700">
              <a:latin typeface="Montserrat Black"/>
              <a:cs typeface="Montserrat Black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8527600" y="4464623"/>
            <a:ext cx="882650" cy="937894"/>
            <a:chOff x="8527600" y="4464623"/>
            <a:chExt cx="882650" cy="937894"/>
          </a:xfrm>
        </p:grpSpPr>
        <p:sp>
          <p:nvSpPr>
            <p:cNvPr id="45" name="object 45"/>
            <p:cNvSpPr/>
            <p:nvPr/>
          </p:nvSpPr>
          <p:spPr>
            <a:xfrm>
              <a:off x="8527600" y="5046662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8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426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054544" y="4464623"/>
              <a:ext cx="355600" cy="355600"/>
            </a:xfrm>
            <a:custGeom>
              <a:avLst/>
              <a:gdLst/>
              <a:ahLst/>
              <a:cxnLst/>
              <a:rect l="l" t="t" r="r" b="b"/>
              <a:pathLst>
                <a:path w="355600" h="355600">
                  <a:moveTo>
                    <a:pt x="173682" y="0"/>
                  </a:moveTo>
                  <a:lnTo>
                    <a:pt x="128744" y="6867"/>
                  </a:lnTo>
                  <a:lnTo>
                    <a:pt x="86994" y="24856"/>
                  </a:lnTo>
                  <a:lnTo>
                    <a:pt x="50736" y="53306"/>
                  </a:lnTo>
                  <a:lnTo>
                    <a:pt x="22272" y="91557"/>
                  </a:lnTo>
                  <a:lnTo>
                    <a:pt x="4914" y="135965"/>
                  </a:lnTo>
                  <a:lnTo>
                    <a:pt x="0" y="181790"/>
                  </a:lnTo>
                  <a:lnTo>
                    <a:pt x="6868" y="226728"/>
                  </a:lnTo>
                  <a:lnTo>
                    <a:pt x="24859" y="268477"/>
                  </a:lnTo>
                  <a:lnTo>
                    <a:pt x="53310" y="304736"/>
                  </a:lnTo>
                  <a:lnTo>
                    <a:pt x="91563" y="333200"/>
                  </a:lnTo>
                  <a:lnTo>
                    <a:pt x="135966" y="350553"/>
                  </a:lnTo>
                  <a:lnTo>
                    <a:pt x="181789" y="355466"/>
                  </a:lnTo>
                  <a:lnTo>
                    <a:pt x="226727" y="348599"/>
                  </a:lnTo>
                  <a:lnTo>
                    <a:pt x="268477" y="330610"/>
                  </a:lnTo>
                  <a:lnTo>
                    <a:pt x="304733" y="302160"/>
                  </a:lnTo>
                  <a:lnTo>
                    <a:pt x="333193" y="263909"/>
                  </a:lnTo>
                  <a:lnTo>
                    <a:pt x="350551" y="219501"/>
                  </a:lnTo>
                  <a:lnTo>
                    <a:pt x="355465" y="173676"/>
                  </a:lnTo>
                  <a:lnTo>
                    <a:pt x="348598" y="128738"/>
                  </a:lnTo>
                  <a:lnTo>
                    <a:pt x="330610" y="86988"/>
                  </a:lnTo>
                  <a:lnTo>
                    <a:pt x="302161" y="50730"/>
                  </a:lnTo>
                  <a:lnTo>
                    <a:pt x="263914" y="22266"/>
                  </a:lnTo>
                  <a:lnTo>
                    <a:pt x="219506" y="4913"/>
                  </a:lnTo>
                  <a:lnTo>
                    <a:pt x="173682" y="0"/>
                  </a:lnTo>
                  <a:close/>
                </a:path>
              </a:pathLst>
            </a:custGeom>
            <a:solidFill>
              <a:srgbClr val="82A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9159651" y="4482810"/>
            <a:ext cx="1581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3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939630" y="5046662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8633354" y="5064850"/>
            <a:ext cx="56896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4180" algn="l"/>
              </a:tabLst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2	2</a:t>
            </a:r>
            <a:endParaRPr sz="1700">
              <a:latin typeface="Montserrat Black"/>
              <a:cs typeface="Montserrat Black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51" name="object 51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54" name="object 54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197799" y="5467980"/>
            <a:ext cx="5792470" cy="3041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spc="-5" dirty="0">
                <a:latin typeface="Montserrat"/>
                <a:cs typeface="Montserrat"/>
              </a:rPr>
              <a:t>dystans dzielący </a:t>
            </a:r>
            <a:r>
              <a:rPr sz="1800" dirty="0">
                <a:latin typeface="Montserrat"/>
                <a:cs typeface="Montserrat"/>
              </a:rPr>
              <a:t>go od </a:t>
            </a:r>
            <a:r>
              <a:rPr sz="1800" spc="-10" dirty="0">
                <a:latin typeface="Montserrat"/>
                <a:cs typeface="Montserrat"/>
              </a:rPr>
              <a:t>uczniów </a:t>
            </a:r>
            <a:r>
              <a:rPr sz="1800" spc="-5" dirty="0">
                <a:latin typeface="Montserrat"/>
                <a:cs typeface="Montserrat"/>
              </a:rPr>
              <a:t>(Sztejnberg,</a:t>
            </a:r>
            <a:r>
              <a:rPr sz="1800" spc="10" dirty="0">
                <a:latin typeface="Montserrat"/>
                <a:cs typeface="Montserrat"/>
              </a:rPr>
              <a:t> </a:t>
            </a:r>
            <a:r>
              <a:rPr sz="1800" spc="-260" dirty="0">
                <a:latin typeface="Montserrat"/>
                <a:cs typeface="Montserrat"/>
              </a:rPr>
              <a:t>2007).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767777" y="5548305"/>
            <a:ext cx="2415540" cy="3022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33655">
              <a:lnSpc>
                <a:spcPct val="100000"/>
              </a:lnSpc>
              <a:spcBef>
                <a:spcPts val="70"/>
              </a:spcBef>
            </a:pPr>
            <a:r>
              <a:rPr sz="900" spc="-5" dirty="0">
                <a:latin typeface="Montserrat"/>
                <a:cs typeface="Montserrat"/>
              </a:rPr>
              <a:t>Aranżacja </a:t>
            </a:r>
            <a:r>
              <a:rPr sz="900" dirty="0">
                <a:latin typeface="Montserrat"/>
                <a:cs typeface="Montserrat"/>
              </a:rPr>
              <a:t>miejsc </a:t>
            </a:r>
            <a:r>
              <a:rPr sz="900" spc="-5" dirty="0">
                <a:latin typeface="Montserrat"/>
                <a:cs typeface="Montserrat"/>
              </a:rPr>
              <a:t>siedzących </a:t>
            </a:r>
            <a:r>
              <a:rPr sz="900" dirty="0">
                <a:latin typeface="Montserrat"/>
                <a:cs typeface="Montserrat"/>
              </a:rPr>
              <a:t>w </a:t>
            </a:r>
            <a:r>
              <a:rPr sz="900" spc="-130" dirty="0">
                <a:latin typeface="Montserrat"/>
                <a:cs typeface="Montserrat"/>
              </a:rPr>
              <a:t>segmenty  </a:t>
            </a:r>
            <a:r>
              <a:rPr sz="900" dirty="0">
                <a:latin typeface="Montserrat"/>
                <a:cs typeface="Montserrat"/>
              </a:rPr>
              <a:t>(na </a:t>
            </a:r>
            <a:r>
              <a:rPr sz="900" spc="-5" dirty="0">
                <a:latin typeface="Montserrat"/>
                <a:cs typeface="Montserrat"/>
              </a:rPr>
              <a:t>podstawie: </a:t>
            </a:r>
            <a:r>
              <a:rPr sz="900" spc="-10" dirty="0">
                <a:latin typeface="Montserrat"/>
                <a:cs typeface="Montserrat"/>
              </a:rPr>
              <a:t>McCroskey </a:t>
            </a:r>
            <a:r>
              <a:rPr sz="900" dirty="0">
                <a:latin typeface="Montserrat"/>
                <a:cs typeface="Montserrat"/>
              </a:rPr>
              <a:t>i </a:t>
            </a:r>
            <a:r>
              <a:rPr sz="900" spc="-10" dirty="0">
                <a:latin typeface="Montserrat"/>
                <a:cs typeface="Montserrat"/>
              </a:rPr>
              <a:t>McVetta,</a:t>
            </a:r>
            <a:r>
              <a:rPr sz="900" spc="35" dirty="0">
                <a:latin typeface="Montserrat"/>
                <a:cs typeface="Montserrat"/>
              </a:rPr>
              <a:t> </a:t>
            </a:r>
            <a:r>
              <a:rPr sz="900" spc="-105" dirty="0">
                <a:latin typeface="Montserrat"/>
                <a:cs typeface="Montserrat"/>
              </a:rPr>
              <a:t>1978)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737932" y="5702036"/>
            <a:ext cx="370840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8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63463" y="1870186"/>
            <a:ext cx="212090" cy="2810510"/>
          </a:xfrm>
          <a:prstGeom prst="rect">
            <a:avLst/>
          </a:prstGeom>
        </p:spPr>
        <p:txBody>
          <a:bodyPr vert="vert270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0D1CD1"/>
                </a:solidFill>
                <a:latin typeface="Mirador"/>
                <a:cs typeface="Mirador"/>
              </a:rPr>
              <a:t>Jak </a:t>
            </a:r>
            <a:r>
              <a:rPr sz="1200" b="1" spc="-5" dirty="0">
                <a:solidFill>
                  <a:srgbClr val="0D1CD1"/>
                </a:solidFill>
                <a:latin typeface="Mirador"/>
                <a:cs typeface="Mirador"/>
              </a:rPr>
              <a:t>zorganizować przestrzeń</a:t>
            </a:r>
            <a:r>
              <a:rPr sz="1200" b="1" dirty="0">
                <a:solidFill>
                  <a:srgbClr val="0D1CD1"/>
                </a:solidFill>
                <a:latin typeface="Mirador"/>
                <a:cs typeface="Mirador"/>
              </a:rPr>
              <a:t> klasy?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7799" y="987851"/>
            <a:ext cx="6647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Aranżacja </a:t>
            </a:r>
            <a:r>
              <a:rPr spc="-5" dirty="0"/>
              <a:t>miejsc</a:t>
            </a:r>
            <a:r>
              <a:rPr spc="-60" dirty="0"/>
              <a:t> </a:t>
            </a:r>
            <a:r>
              <a:rPr spc="-10" dirty="0"/>
              <a:t>siedzących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799" y="2319978"/>
            <a:ext cx="5998210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5" dirty="0">
                <a:latin typeface="Montserrat"/>
                <a:cs typeface="Montserrat"/>
              </a:rPr>
              <a:t>Ustawienie </a:t>
            </a:r>
            <a:r>
              <a:rPr sz="1800" dirty="0">
                <a:latin typeface="Montserrat"/>
                <a:cs typeface="Montserrat"/>
              </a:rPr>
              <a:t>miejsc </a:t>
            </a:r>
            <a:r>
              <a:rPr sz="1800" spc="-10" dirty="0">
                <a:latin typeface="Montserrat"/>
                <a:cs typeface="Montserrat"/>
              </a:rPr>
              <a:t>siedzących </a:t>
            </a:r>
            <a:r>
              <a:rPr sz="1800" dirty="0">
                <a:latin typeface="Montserrat"/>
                <a:cs typeface="Montserrat"/>
              </a:rPr>
              <a:t>w </a:t>
            </a:r>
            <a:r>
              <a:rPr sz="1800" spc="-10" dirty="0">
                <a:latin typeface="Montserrat"/>
                <a:cs typeface="Montserrat"/>
              </a:rPr>
              <a:t>formie stołu  konferencyjnego wpływa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5" dirty="0">
                <a:latin typeface="Montserrat"/>
                <a:cs typeface="Montserrat"/>
              </a:rPr>
              <a:t>wzajemne </a:t>
            </a:r>
            <a:r>
              <a:rPr sz="1800" spc="-10" dirty="0">
                <a:latin typeface="Montserrat"/>
                <a:cs typeface="Montserrat"/>
              </a:rPr>
              <a:t>kontakty  </a:t>
            </a:r>
            <a:r>
              <a:rPr sz="1800" spc="-5" dirty="0">
                <a:latin typeface="Montserrat"/>
                <a:cs typeface="Montserrat"/>
              </a:rPr>
              <a:t>między </a:t>
            </a:r>
            <a:r>
              <a:rPr sz="1800" spc="-10" dirty="0">
                <a:latin typeface="Montserrat"/>
                <a:cs typeface="Montserrat"/>
              </a:rPr>
              <a:t>nauczycielem </a:t>
            </a:r>
            <a:r>
              <a:rPr sz="1800" dirty="0">
                <a:latin typeface="Montserrat"/>
                <a:cs typeface="Montserrat"/>
              </a:rPr>
              <a:t>a </a:t>
            </a:r>
            <a:r>
              <a:rPr sz="1800" spc="-5" dirty="0">
                <a:latin typeface="Montserrat"/>
                <a:cs typeface="Montserrat"/>
              </a:rPr>
              <a:t>uczniami oraz między  samymi uczniami. </a:t>
            </a:r>
            <a:r>
              <a:rPr sz="1800" dirty="0">
                <a:latin typeface="Montserrat"/>
                <a:cs typeface="Montserrat"/>
              </a:rPr>
              <a:t>Są one osłabione z </a:t>
            </a:r>
            <a:r>
              <a:rPr sz="1800" spc="-10" dirty="0">
                <a:latin typeface="Montserrat"/>
                <a:cs typeface="Montserrat"/>
              </a:rPr>
              <a:t>uwagi </a:t>
            </a:r>
            <a:r>
              <a:rPr sz="1800" dirty="0">
                <a:latin typeface="Montserrat"/>
                <a:cs typeface="Montserrat"/>
              </a:rPr>
              <a:t>na </a:t>
            </a:r>
            <a:r>
              <a:rPr sz="1800" spc="-484" dirty="0">
                <a:latin typeface="Montserrat"/>
                <a:cs typeface="Montserrat"/>
              </a:rPr>
              <a:t>duży  </a:t>
            </a:r>
            <a:r>
              <a:rPr sz="1800" spc="-5" dirty="0">
                <a:latin typeface="Montserrat"/>
                <a:cs typeface="Montserrat"/>
              </a:rPr>
              <a:t>dystans </a:t>
            </a:r>
            <a:r>
              <a:rPr sz="1800" spc="5" dirty="0">
                <a:latin typeface="Montserrat"/>
                <a:cs typeface="Montserrat"/>
              </a:rPr>
              <a:t>fizyczny </a:t>
            </a:r>
            <a:r>
              <a:rPr sz="1800" spc="-5" dirty="0">
                <a:latin typeface="Montserrat"/>
                <a:cs typeface="Montserrat"/>
              </a:rPr>
              <a:t>między </a:t>
            </a:r>
            <a:r>
              <a:rPr sz="1800" spc="-10" dirty="0">
                <a:latin typeface="Montserrat"/>
                <a:cs typeface="Montserrat"/>
              </a:rPr>
              <a:t>nauczycielem </a:t>
            </a:r>
            <a:r>
              <a:rPr sz="1800" dirty="0">
                <a:latin typeface="Montserrat"/>
                <a:cs typeface="Montserrat"/>
              </a:rPr>
              <a:t>a</a:t>
            </a:r>
            <a:r>
              <a:rPr sz="1800" spc="5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uczniami,</a:t>
            </a:r>
            <a:endParaRPr sz="1800">
              <a:latin typeface="Montserrat"/>
              <a:cs typeface="Montserrat"/>
            </a:endParaRPr>
          </a:p>
          <a:p>
            <a:pPr marL="12700" marR="889635">
              <a:lnSpc>
                <a:spcPct val="100000"/>
              </a:lnSpc>
            </a:pPr>
            <a:r>
              <a:rPr sz="1800" dirty="0">
                <a:latin typeface="Montserrat"/>
                <a:cs typeface="Montserrat"/>
              </a:rPr>
              <a:t>a </a:t>
            </a:r>
            <a:r>
              <a:rPr sz="1800" spc="-10" dirty="0">
                <a:latin typeface="Montserrat"/>
                <a:cs typeface="Montserrat"/>
              </a:rPr>
              <a:t>także </a:t>
            </a:r>
            <a:r>
              <a:rPr sz="1800" dirty="0">
                <a:latin typeface="Montserrat"/>
                <a:cs typeface="Montserrat"/>
              </a:rPr>
              <a:t>na blat </a:t>
            </a:r>
            <a:r>
              <a:rPr sz="1800" spc="-10" dirty="0">
                <a:latin typeface="Montserrat"/>
                <a:cs typeface="Montserrat"/>
              </a:rPr>
              <a:t>stołu </a:t>
            </a:r>
            <a:r>
              <a:rPr sz="1800" spc="-5" dirty="0">
                <a:latin typeface="Montserrat"/>
                <a:cs typeface="Montserrat"/>
              </a:rPr>
              <a:t>oddzielający </a:t>
            </a:r>
            <a:r>
              <a:rPr sz="1800" spc="-10" dirty="0">
                <a:latin typeface="Montserrat"/>
                <a:cs typeface="Montserrat"/>
              </a:rPr>
              <a:t>jednych </a:t>
            </a:r>
            <a:r>
              <a:rPr sz="1800" spc="-1045" dirty="0">
                <a:latin typeface="Montserrat"/>
                <a:cs typeface="Montserrat"/>
              </a:rPr>
              <a:t>od </a:t>
            </a:r>
            <a:r>
              <a:rPr sz="1800" spc="-47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drugich </a:t>
            </a:r>
            <a:r>
              <a:rPr sz="1800" spc="-10" dirty="0">
                <a:latin typeface="Montserrat"/>
                <a:cs typeface="Montserrat"/>
              </a:rPr>
              <a:t>(Leathers,</a:t>
            </a:r>
            <a:r>
              <a:rPr sz="180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2007).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7799" y="4514538"/>
            <a:ext cx="53200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A17B5"/>
                </a:solidFill>
                <a:latin typeface="Montserrat Black"/>
                <a:cs typeface="Montserrat Black"/>
              </a:rPr>
              <a:t>→ </a:t>
            </a:r>
            <a:r>
              <a:rPr sz="1800" spc="-10" dirty="0">
                <a:latin typeface="Montserrat"/>
                <a:cs typeface="Montserrat"/>
              </a:rPr>
              <a:t>Dodatkowym </a:t>
            </a:r>
            <a:r>
              <a:rPr sz="1800" spc="-5" dirty="0">
                <a:latin typeface="Montserrat"/>
                <a:cs typeface="Montserrat"/>
              </a:rPr>
              <a:t>czynnikiem ograniczającym  </a:t>
            </a:r>
            <a:r>
              <a:rPr sz="1800" spc="-10" dirty="0">
                <a:latin typeface="Montserrat"/>
                <a:cs typeface="Montserrat"/>
              </a:rPr>
              <a:t>interakcje </a:t>
            </a:r>
            <a:r>
              <a:rPr sz="1800" dirty="0">
                <a:latin typeface="Montserrat"/>
                <a:cs typeface="Montserrat"/>
              </a:rPr>
              <a:t>jest </a:t>
            </a:r>
            <a:r>
              <a:rPr sz="1800" spc="-10" dirty="0">
                <a:latin typeface="Montserrat"/>
                <a:cs typeface="Montserrat"/>
              </a:rPr>
              <a:t>liniowe </a:t>
            </a:r>
            <a:r>
              <a:rPr sz="1800" spc="-5" dirty="0">
                <a:latin typeface="Montserrat"/>
                <a:cs typeface="Montserrat"/>
              </a:rPr>
              <a:t>ułożenie </a:t>
            </a:r>
            <a:r>
              <a:rPr sz="1800" spc="5" dirty="0">
                <a:latin typeface="Montserrat"/>
                <a:cs typeface="Montserrat"/>
              </a:rPr>
              <a:t>miejsc, </a:t>
            </a:r>
            <a:r>
              <a:rPr sz="1800" spc="-15" dirty="0">
                <a:latin typeface="Montserrat"/>
                <a:cs typeface="Montserrat"/>
              </a:rPr>
              <a:t>które  </a:t>
            </a:r>
            <a:r>
              <a:rPr sz="1800" dirty="0">
                <a:latin typeface="Montserrat"/>
                <a:cs typeface="Montserrat"/>
              </a:rPr>
              <a:t>utrudnia sąsiadom </a:t>
            </a:r>
            <a:r>
              <a:rPr sz="1800" spc="-5" dirty="0">
                <a:latin typeface="Montserrat"/>
                <a:cs typeface="Montserrat"/>
              </a:rPr>
              <a:t>nawiązanie </a:t>
            </a:r>
            <a:r>
              <a:rPr sz="1800" dirty="0">
                <a:latin typeface="Montserrat"/>
                <a:cs typeface="Montserrat"/>
              </a:rPr>
              <a:t>i </a:t>
            </a:r>
            <a:r>
              <a:rPr sz="1800" spc="-135" dirty="0">
                <a:latin typeface="Montserrat"/>
                <a:cs typeface="Montserrat"/>
              </a:rPr>
              <a:t>podtrzymanie  </a:t>
            </a:r>
            <a:r>
              <a:rPr sz="1800" spc="-5" dirty="0">
                <a:latin typeface="Montserrat"/>
                <a:cs typeface="Montserrat"/>
              </a:rPr>
              <a:t>kontaktu </a:t>
            </a:r>
            <a:r>
              <a:rPr sz="1800" spc="-15" dirty="0">
                <a:latin typeface="Montserrat"/>
                <a:cs typeface="Montserrat"/>
              </a:rPr>
              <a:t>wzrokowego </a:t>
            </a:r>
            <a:r>
              <a:rPr sz="1800" dirty="0">
                <a:latin typeface="Montserrat"/>
                <a:cs typeface="Montserrat"/>
              </a:rPr>
              <a:t>i</a:t>
            </a:r>
            <a:r>
              <a:rPr sz="1800" spc="10" dirty="0">
                <a:latin typeface="Montserrat"/>
                <a:cs typeface="Montserrat"/>
              </a:rPr>
              <a:t> </a:t>
            </a:r>
            <a:r>
              <a:rPr sz="1800" spc="-5" dirty="0">
                <a:latin typeface="Montserrat"/>
                <a:cs typeface="Montserrat"/>
              </a:rPr>
              <a:t>posługiwani</a:t>
            </a:r>
            <a:endParaRPr sz="1800">
              <a:latin typeface="Montserrat"/>
              <a:cs typeface="Montserra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0004" y="1583994"/>
            <a:ext cx="2012314" cy="509905"/>
          </a:xfrm>
          <a:prstGeom prst="rect">
            <a:avLst/>
          </a:prstGeom>
          <a:solidFill>
            <a:srgbClr val="0D1CD1"/>
          </a:solidFill>
        </p:spPr>
        <p:txBody>
          <a:bodyPr vert="horz" wrap="square" lIns="0" tIns="127635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1005"/>
              </a:spcBef>
            </a:pPr>
            <a:r>
              <a:rPr sz="1800" b="1" spc="-15" dirty="0">
                <a:solidFill>
                  <a:srgbClr val="FFFFFF"/>
                </a:solidFill>
                <a:latin typeface="Mirador"/>
                <a:cs typeface="Mirador"/>
              </a:rPr>
              <a:t>NAUCZYCIEL</a:t>
            </a:r>
            <a:endParaRPr sz="1800">
              <a:latin typeface="Mirador"/>
              <a:cs typeface="Mirado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51067" y="2152851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651067" y="2559700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42987" y="5437102"/>
            <a:ext cx="23399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620" marR="5080" indent="-249554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Montserrat"/>
                <a:cs typeface="Montserrat"/>
              </a:rPr>
              <a:t>Aranżacja </a:t>
            </a:r>
            <a:r>
              <a:rPr sz="900" dirty="0">
                <a:latin typeface="Montserrat"/>
                <a:cs typeface="Montserrat"/>
              </a:rPr>
              <a:t>miejsc </a:t>
            </a:r>
            <a:r>
              <a:rPr sz="900" spc="-5" dirty="0">
                <a:latin typeface="Montserrat"/>
                <a:cs typeface="Montserrat"/>
              </a:rPr>
              <a:t>siedzących przy </a:t>
            </a:r>
            <a:r>
              <a:rPr sz="900" spc="-204" dirty="0">
                <a:latin typeface="Montserrat"/>
                <a:cs typeface="Montserrat"/>
              </a:rPr>
              <a:t>duzym  </a:t>
            </a:r>
            <a:r>
              <a:rPr sz="900" spc="-5" dirty="0">
                <a:latin typeface="Montserrat"/>
                <a:cs typeface="Montserrat"/>
              </a:rPr>
              <a:t>prostokątnym stole</a:t>
            </a:r>
            <a:r>
              <a:rPr sz="900" spc="35" dirty="0">
                <a:latin typeface="Montserrat"/>
                <a:cs typeface="Montserrat"/>
              </a:rPr>
              <a:t> </a:t>
            </a:r>
            <a:r>
              <a:rPr sz="900" spc="-50" dirty="0">
                <a:latin typeface="Montserrat"/>
                <a:cs typeface="Montserrat"/>
              </a:rPr>
              <a:t>konferencyjnym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42351" y="2267991"/>
            <a:ext cx="1475740" cy="977900"/>
          </a:xfrm>
          <a:prstGeom prst="rect">
            <a:avLst/>
          </a:prstGeom>
          <a:solidFill>
            <a:srgbClr val="9D9FA0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177165" marR="157480" indent="-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strefa</a:t>
            </a:r>
            <a:r>
              <a:rPr sz="1400" b="1" spc="-80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dużej  </a:t>
            </a:r>
            <a:r>
              <a:rPr sz="1400" b="1" dirty="0">
                <a:solidFill>
                  <a:srgbClr val="FFFFFF"/>
                </a:solidFill>
                <a:latin typeface="Montserrat Black"/>
                <a:cs typeface="Montserrat Black"/>
              </a:rPr>
              <a:t>ak</a:t>
            </a:r>
            <a:r>
              <a:rPr sz="1400" b="1" spc="-15" dirty="0">
                <a:solidFill>
                  <a:srgbClr val="FFFFFF"/>
                </a:solidFill>
                <a:latin typeface="Montserrat Black"/>
                <a:cs typeface="Montserrat Black"/>
              </a:rPr>
              <a:t>t</a:t>
            </a:r>
            <a:r>
              <a:rPr sz="1400" b="1" spc="-30" dirty="0">
                <a:solidFill>
                  <a:srgbClr val="FFFFFF"/>
                </a:solidFill>
                <a:latin typeface="Montserrat Black"/>
                <a:cs typeface="Montserrat Black"/>
              </a:rPr>
              <a:t>y</a:t>
            </a:r>
            <a:r>
              <a:rPr sz="1400" b="1" dirty="0">
                <a:solidFill>
                  <a:srgbClr val="FFFFFF"/>
                </a:solidFill>
                <a:latin typeface="Montserrat Black"/>
                <a:cs typeface="Montserrat Black"/>
              </a:rPr>
              <a:t>w</a:t>
            </a:r>
            <a:r>
              <a:rPr sz="1400" b="1" spc="10" dirty="0">
                <a:solidFill>
                  <a:srgbClr val="FFFFFF"/>
                </a:solidFill>
                <a:latin typeface="Montserrat Black"/>
                <a:cs typeface="Montserrat Black"/>
              </a:rPr>
              <a:t>n</a:t>
            </a:r>
            <a:r>
              <a:rPr sz="1400" b="1" dirty="0">
                <a:solidFill>
                  <a:srgbClr val="FFFFFF"/>
                </a:solidFill>
                <a:latin typeface="Montserrat Black"/>
                <a:cs typeface="Montserrat Black"/>
              </a:rPr>
              <a:t>ości</a:t>
            </a:r>
            <a:endParaRPr sz="1400">
              <a:latin typeface="Montserrat Black"/>
              <a:cs typeface="Montserrat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42351" y="3297262"/>
            <a:ext cx="1475740" cy="977900"/>
          </a:xfrm>
          <a:prstGeom prst="rect">
            <a:avLst/>
          </a:prstGeom>
          <a:solidFill>
            <a:srgbClr val="9D9FA0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177165" marR="29845" indent="-140335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strefa</a:t>
            </a:r>
            <a:r>
              <a:rPr sz="1400" b="1" spc="-65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średniej  aktywności</a:t>
            </a:r>
            <a:endParaRPr sz="1400">
              <a:latin typeface="Montserrat Black"/>
              <a:cs typeface="Montserrat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42351" y="4326521"/>
            <a:ext cx="1475740" cy="977900"/>
          </a:xfrm>
          <a:prstGeom prst="rect">
            <a:avLst/>
          </a:prstGeom>
          <a:solidFill>
            <a:srgbClr val="9D9FA0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77165" marR="130810" indent="-3937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strefa</a:t>
            </a:r>
            <a:r>
              <a:rPr sz="1400" b="1" spc="-95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1400" b="1" dirty="0">
                <a:solidFill>
                  <a:srgbClr val="FFFFFF"/>
                </a:solidFill>
                <a:latin typeface="Montserrat Black"/>
                <a:cs typeface="Montserrat Black"/>
              </a:rPr>
              <a:t>słabej  </a:t>
            </a:r>
            <a:r>
              <a:rPr sz="1400" b="1" spc="-5" dirty="0">
                <a:solidFill>
                  <a:srgbClr val="FFFFFF"/>
                </a:solidFill>
                <a:latin typeface="Montserrat Black"/>
                <a:cs typeface="Montserrat Black"/>
              </a:rPr>
              <a:t>aktywności</a:t>
            </a:r>
            <a:endParaRPr sz="1400">
              <a:latin typeface="Montserrat Black"/>
              <a:cs typeface="Montserrat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51067" y="296655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51067" y="344749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51067" y="385434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51067" y="426119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51067" y="466804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51067" y="507489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756821" y="2023268"/>
            <a:ext cx="156845" cy="3354704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26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2</a:t>
            </a:r>
            <a:endParaRPr sz="1700">
              <a:latin typeface="Montserrat Black"/>
              <a:cs typeface="Montserrat Black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2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740058" y="2152851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40058" y="2559700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40058" y="2966554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40058" y="3447498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8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40058" y="385434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4269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40058" y="4261197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740058" y="466804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40058" y="5074896"/>
            <a:ext cx="355600" cy="355600"/>
          </a:xfrm>
          <a:custGeom>
            <a:avLst/>
            <a:gdLst/>
            <a:ahLst/>
            <a:cxnLst/>
            <a:rect l="l" t="t" r="r" b="b"/>
            <a:pathLst>
              <a:path w="355600" h="355600">
                <a:moveTo>
                  <a:pt x="173682" y="0"/>
                </a:moveTo>
                <a:lnTo>
                  <a:pt x="128744" y="6867"/>
                </a:lnTo>
                <a:lnTo>
                  <a:pt x="86994" y="24856"/>
                </a:lnTo>
                <a:lnTo>
                  <a:pt x="50736" y="53306"/>
                </a:lnTo>
                <a:lnTo>
                  <a:pt x="22272" y="91557"/>
                </a:lnTo>
                <a:lnTo>
                  <a:pt x="4914" y="135965"/>
                </a:lnTo>
                <a:lnTo>
                  <a:pt x="0" y="181790"/>
                </a:lnTo>
                <a:lnTo>
                  <a:pt x="6868" y="226728"/>
                </a:lnTo>
                <a:lnTo>
                  <a:pt x="24859" y="268477"/>
                </a:lnTo>
                <a:lnTo>
                  <a:pt x="53310" y="304736"/>
                </a:lnTo>
                <a:lnTo>
                  <a:pt x="91563" y="333200"/>
                </a:lnTo>
                <a:lnTo>
                  <a:pt x="135966" y="350553"/>
                </a:lnTo>
                <a:lnTo>
                  <a:pt x="181789" y="355466"/>
                </a:lnTo>
                <a:lnTo>
                  <a:pt x="226727" y="348599"/>
                </a:lnTo>
                <a:lnTo>
                  <a:pt x="268477" y="330610"/>
                </a:lnTo>
                <a:lnTo>
                  <a:pt x="304733" y="302160"/>
                </a:lnTo>
                <a:lnTo>
                  <a:pt x="333193" y="263909"/>
                </a:lnTo>
                <a:lnTo>
                  <a:pt x="350551" y="219501"/>
                </a:lnTo>
                <a:lnTo>
                  <a:pt x="355465" y="173676"/>
                </a:lnTo>
                <a:lnTo>
                  <a:pt x="348598" y="128738"/>
                </a:lnTo>
                <a:lnTo>
                  <a:pt x="330610" y="86988"/>
                </a:lnTo>
                <a:lnTo>
                  <a:pt x="302161" y="50730"/>
                </a:lnTo>
                <a:lnTo>
                  <a:pt x="263914" y="22266"/>
                </a:lnTo>
                <a:lnTo>
                  <a:pt x="219506" y="4913"/>
                </a:lnTo>
                <a:lnTo>
                  <a:pt x="173682" y="0"/>
                </a:lnTo>
                <a:close/>
              </a:path>
            </a:pathLst>
          </a:custGeom>
          <a:solidFill>
            <a:srgbClr val="0D1C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845813" y="2023268"/>
            <a:ext cx="156845" cy="3354704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26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2</a:t>
            </a:r>
            <a:endParaRPr sz="1700">
              <a:latin typeface="Montserrat Black"/>
              <a:cs typeface="Montserrat Black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2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0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  <a:p>
            <a:pPr marL="33020">
              <a:lnSpc>
                <a:spcPct val="100000"/>
              </a:lnSpc>
              <a:spcBef>
                <a:spcPts val="1165"/>
              </a:spcBef>
            </a:pPr>
            <a:r>
              <a:rPr sz="1700" b="1" dirty="0">
                <a:solidFill>
                  <a:srgbClr val="FFFFFF"/>
                </a:solidFill>
                <a:latin typeface="Montserrat Black"/>
                <a:cs typeface="Montserrat Black"/>
              </a:rPr>
              <a:t>1</a:t>
            </a:r>
            <a:endParaRPr sz="1700">
              <a:latin typeface="Montserrat Black"/>
              <a:cs typeface="Montserrat Black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0313596" y="6023973"/>
            <a:ext cx="962660" cy="378460"/>
            <a:chOff x="10313596" y="6023973"/>
            <a:chExt cx="962660" cy="378460"/>
          </a:xfrm>
        </p:grpSpPr>
        <p:sp>
          <p:nvSpPr>
            <p:cNvPr id="30" name="object 30"/>
            <p:cNvSpPr/>
            <p:nvPr/>
          </p:nvSpPr>
          <p:spPr>
            <a:xfrm>
              <a:off x="11143003" y="6023973"/>
              <a:ext cx="133117" cy="37830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313596" y="6068332"/>
              <a:ext cx="795197" cy="2921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226510" y="6003002"/>
            <a:ext cx="835660" cy="264795"/>
            <a:chOff x="226510" y="6003002"/>
            <a:chExt cx="835660" cy="264795"/>
          </a:xfrm>
        </p:grpSpPr>
        <p:sp>
          <p:nvSpPr>
            <p:cNvPr id="33" name="object 33"/>
            <p:cNvSpPr/>
            <p:nvPr/>
          </p:nvSpPr>
          <p:spPr>
            <a:xfrm>
              <a:off x="226510" y="6003002"/>
              <a:ext cx="835487" cy="2642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2671" y="6104813"/>
              <a:ext cx="24383" cy="1155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8491" y="6034128"/>
              <a:ext cx="179264" cy="20312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2323" y="6086309"/>
              <a:ext cx="36583" cy="295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08405" y="6113414"/>
              <a:ext cx="31115" cy="10795"/>
            </a:xfrm>
            <a:custGeom>
              <a:avLst/>
              <a:gdLst/>
              <a:ahLst/>
              <a:cxnLst/>
              <a:rect l="l" t="t" r="r" b="b"/>
              <a:pathLst>
                <a:path w="31115" h="10795">
                  <a:moveTo>
                    <a:pt x="0" y="0"/>
                  </a:moveTo>
                  <a:lnTo>
                    <a:pt x="152" y="254"/>
                  </a:lnTo>
                  <a:lnTo>
                    <a:pt x="711" y="2730"/>
                  </a:lnTo>
                  <a:lnTo>
                    <a:pt x="13685" y="8257"/>
                  </a:lnTo>
                  <a:lnTo>
                    <a:pt x="21159" y="10367"/>
                  </a:lnTo>
                  <a:lnTo>
                    <a:pt x="25969" y="9304"/>
                  </a:lnTo>
                  <a:lnTo>
                    <a:pt x="27285" y="8248"/>
                  </a:lnTo>
                  <a:lnTo>
                    <a:pt x="18237" y="8248"/>
                  </a:lnTo>
                  <a:lnTo>
                    <a:pt x="11465" y="5847"/>
                  </a:lnTo>
                  <a:lnTo>
                    <a:pt x="0" y="0"/>
                  </a:lnTo>
                  <a:close/>
                </a:path>
                <a:path w="31115" h="10795">
                  <a:moveTo>
                    <a:pt x="28320" y="4343"/>
                  </a:moveTo>
                  <a:lnTo>
                    <a:pt x="22970" y="7611"/>
                  </a:lnTo>
                  <a:lnTo>
                    <a:pt x="18237" y="8248"/>
                  </a:lnTo>
                  <a:lnTo>
                    <a:pt x="27285" y="8248"/>
                  </a:lnTo>
                  <a:lnTo>
                    <a:pt x="30949" y="5308"/>
                  </a:lnTo>
                  <a:lnTo>
                    <a:pt x="28320" y="4343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2247" y="0"/>
                  </a:moveTo>
                  <a:lnTo>
                    <a:pt x="2501" y="1752"/>
                  </a:lnTo>
                  <a:lnTo>
                    <a:pt x="0" y="2540"/>
                  </a:lnTo>
                  <a:lnTo>
                    <a:pt x="444" y="3213"/>
                  </a:lnTo>
                  <a:lnTo>
                    <a:pt x="14579" y="11772"/>
                  </a:lnTo>
                  <a:lnTo>
                    <a:pt x="26060" y="17157"/>
                  </a:lnTo>
                  <a:lnTo>
                    <a:pt x="29300" y="13500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9156" y="4076"/>
                  </a:lnTo>
                  <a:lnTo>
                    <a:pt x="2247" y="0"/>
                  </a:lnTo>
                  <a:close/>
                </a:path>
                <a:path w="31115" h="17779">
                  <a:moveTo>
                    <a:pt x="30695" y="11925"/>
                  </a:moveTo>
                  <a:lnTo>
                    <a:pt x="27698" y="13500"/>
                  </a:lnTo>
                  <a:lnTo>
                    <a:pt x="29300" y="13500"/>
                  </a:lnTo>
                  <a:lnTo>
                    <a:pt x="30695" y="11925"/>
                  </a:lnTo>
                  <a:close/>
                </a:path>
              </a:pathLst>
            </a:custGeom>
            <a:solidFill>
              <a:srgbClr val="DCDD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06918" y="6116340"/>
              <a:ext cx="31115" cy="17780"/>
            </a:xfrm>
            <a:custGeom>
              <a:avLst/>
              <a:gdLst/>
              <a:ahLst/>
              <a:cxnLst/>
              <a:rect l="l" t="t" r="r" b="b"/>
              <a:pathLst>
                <a:path w="31115" h="17779">
                  <a:moveTo>
                    <a:pt x="0" y="2540"/>
                  </a:moveTo>
                  <a:lnTo>
                    <a:pt x="444" y="3213"/>
                  </a:lnTo>
                  <a:lnTo>
                    <a:pt x="14579" y="11772"/>
                  </a:lnTo>
                  <a:lnTo>
                    <a:pt x="16446" y="12636"/>
                  </a:lnTo>
                  <a:lnTo>
                    <a:pt x="18313" y="13500"/>
                  </a:lnTo>
                  <a:lnTo>
                    <a:pt x="26060" y="17157"/>
                  </a:lnTo>
                  <a:lnTo>
                    <a:pt x="30695" y="11925"/>
                  </a:lnTo>
                  <a:lnTo>
                    <a:pt x="27698" y="13500"/>
                  </a:lnTo>
                  <a:lnTo>
                    <a:pt x="22872" y="11557"/>
                  </a:lnTo>
                  <a:lnTo>
                    <a:pt x="18580" y="9906"/>
                  </a:lnTo>
                  <a:lnTo>
                    <a:pt x="13868" y="6985"/>
                  </a:lnTo>
                  <a:lnTo>
                    <a:pt x="9156" y="4076"/>
                  </a:lnTo>
                  <a:lnTo>
                    <a:pt x="2247" y="0"/>
                  </a:lnTo>
                  <a:lnTo>
                    <a:pt x="2501" y="1752"/>
                  </a:lnTo>
                  <a:lnTo>
                    <a:pt x="0" y="2540"/>
                  </a:lnTo>
                  <a:close/>
                </a:path>
              </a:pathLst>
            </a:custGeom>
            <a:ln w="3175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0873" y="6036075"/>
              <a:ext cx="92138" cy="1431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4200" y="6090843"/>
              <a:ext cx="28143" cy="210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0731" y="6196558"/>
              <a:ext cx="155575" cy="33020"/>
            </a:xfrm>
            <a:custGeom>
              <a:avLst/>
              <a:gdLst/>
              <a:ahLst/>
              <a:cxnLst/>
              <a:rect l="l" t="t" r="r" b="b"/>
              <a:pathLst>
                <a:path w="155575" h="33020">
                  <a:moveTo>
                    <a:pt x="7975" y="25336"/>
                  </a:moveTo>
                  <a:lnTo>
                    <a:pt x="7696" y="24612"/>
                  </a:lnTo>
                  <a:lnTo>
                    <a:pt x="6934" y="24028"/>
                  </a:lnTo>
                  <a:lnTo>
                    <a:pt x="6616" y="23037"/>
                  </a:lnTo>
                  <a:lnTo>
                    <a:pt x="6261" y="22021"/>
                  </a:lnTo>
                  <a:lnTo>
                    <a:pt x="6451" y="20891"/>
                  </a:lnTo>
                  <a:lnTo>
                    <a:pt x="6096" y="19659"/>
                  </a:lnTo>
                  <a:lnTo>
                    <a:pt x="3721" y="20891"/>
                  </a:lnTo>
                  <a:lnTo>
                    <a:pt x="0" y="19888"/>
                  </a:lnTo>
                  <a:lnTo>
                    <a:pt x="254" y="21920"/>
                  </a:lnTo>
                  <a:lnTo>
                    <a:pt x="1739" y="23164"/>
                  </a:lnTo>
                  <a:lnTo>
                    <a:pt x="4533" y="24815"/>
                  </a:lnTo>
                  <a:lnTo>
                    <a:pt x="6197" y="25412"/>
                  </a:lnTo>
                  <a:lnTo>
                    <a:pt x="7975" y="25336"/>
                  </a:lnTo>
                  <a:close/>
                </a:path>
                <a:path w="155575" h="33020">
                  <a:moveTo>
                    <a:pt x="19888" y="29794"/>
                  </a:moveTo>
                  <a:lnTo>
                    <a:pt x="18948" y="29387"/>
                  </a:lnTo>
                  <a:lnTo>
                    <a:pt x="16700" y="27635"/>
                  </a:lnTo>
                  <a:lnTo>
                    <a:pt x="16548" y="26263"/>
                  </a:lnTo>
                  <a:lnTo>
                    <a:pt x="14135" y="28524"/>
                  </a:lnTo>
                  <a:lnTo>
                    <a:pt x="11125" y="27927"/>
                  </a:lnTo>
                  <a:lnTo>
                    <a:pt x="11709" y="30911"/>
                  </a:lnTo>
                  <a:lnTo>
                    <a:pt x="17830" y="32613"/>
                  </a:lnTo>
                  <a:lnTo>
                    <a:pt x="19888" y="29794"/>
                  </a:lnTo>
                  <a:close/>
                </a:path>
                <a:path w="155575" h="33020">
                  <a:moveTo>
                    <a:pt x="37909" y="21869"/>
                  </a:moveTo>
                  <a:lnTo>
                    <a:pt x="37541" y="18376"/>
                  </a:lnTo>
                  <a:lnTo>
                    <a:pt x="37312" y="18224"/>
                  </a:lnTo>
                  <a:lnTo>
                    <a:pt x="35636" y="18224"/>
                  </a:lnTo>
                  <a:lnTo>
                    <a:pt x="32918" y="18224"/>
                  </a:lnTo>
                  <a:lnTo>
                    <a:pt x="32562" y="17487"/>
                  </a:lnTo>
                  <a:lnTo>
                    <a:pt x="32473" y="19164"/>
                  </a:lnTo>
                  <a:lnTo>
                    <a:pt x="31699" y="20637"/>
                  </a:lnTo>
                  <a:lnTo>
                    <a:pt x="31000" y="20777"/>
                  </a:lnTo>
                  <a:lnTo>
                    <a:pt x="30721" y="21323"/>
                  </a:lnTo>
                  <a:lnTo>
                    <a:pt x="33210" y="22694"/>
                  </a:lnTo>
                  <a:lnTo>
                    <a:pt x="37909" y="21869"/>
                  </a:lnTo>
                  <a:close/>
                </a:path>
                <a:path w="155575" h="33020">
                  <a:moveTo>
                    <a:pt x="117398" y="16103"/>
                  </a:moveTo>
                  <a:lnTo>
                    <a:pt x="117106" y="15138"/>
                  </a:lnTo>
                  <a:lnTo>
                    <a:pt x="116890" y="14846"/>
                  </a:lnTo>
                  <a:lnTo>
                    <a:pt x="114592" y="15951"/>
                  </a:lnTo>
                  <a:lnTo>
                    <a:pt x="113423" y="16103"/>
                  </a:lnTo>
                  <a:lnTo>
                    <a:pt x="117398" y="16103"/>
                  </a:lnTo>
                  <a:close/>
                </a:path>
                <a:path w="155575" h="33020">
                  <a:moveTo>
                    <a:pt x="119964" y="18084"/>
                  </a:moveTo>
                  <a:lnTo>
                    <a:pt x="118287" y="17818"/>
                  </a:lnTo>
                  <a:lnTo>
                    <a:pt x="117563" y="16611"/>
                  </a:lnTo>
                  <a:lnTo>
                    <a:pt x="117436" y="16217"/>
                  </a:lnTo>
                  <a:lnTo>
                    <a:pt x="112547" y="16217"/>
                  </a:lnTo>
                  <a:lnTo>
                    <a:pt x="111353" y="16217"/>
                  </a:lnTo>
                  <a:lnTo>
                    <a:pt x="112318" y="19392"/>
                  </a:lnTo>
                  <a:lnTo>
                    <a:pt x="118071" y="20701"/>
                  </a:lnTo>
                  <a:lnTo>
                    <a:pt x="119964" y="18084"/>
                  </a:lnTo>
                  <a:close/>
                </a:path>
                <a:path w="155575" h="33020">
                  <a:moveTo>
                    <a:pt x="139331" y="24841"/>
                  </a:moveTo>
                  <a:lnTo>
                    <a:pt x="136474" y="25857"/>
                  </a:lnTo>
                  <a:lnTo>
                    <a:pt x="134835" y="25844"/>
                  </a:lnTo>
                  <a:lnTo>
                    <a:pt x="134543" y="25488"/>
                  </a:lnTo>
                  <a:lnTo>
                    <a:pt x="133794" y="26555"/>
                  </a:lnTo>
                  <a:lnTo>
                    <a:pt x="132537" y="27114"/>
                  </a:lnTo>
                  <a:lnTo>
                    <a:pt x="131610" y="28003"/>
                  </a:lnTo>
                  <a:lnTo>
                    <a:pt x="134137" y="29502"/>
                  </a:lnTo>
                  <a:lnTo>
                    <a:pt x="137985" y="28257"/>
                  </a:lnTo>
                  <a:lnTo>
                    <a:pt x="139141" y="25996"/>
                  </a:lnTo>
                  <a:lnTo>
                    <a:pt x="139115" y="25857"/>
                  </a:lnTo>
                  <a:lnTo>
                    <a:pt x="139331" y="24841"/>
                  </a:lnTo>
                  <a:close/>
                </a:path>
                <a:path w="155575" h="33020">
                  <a:moveTo>
                    <a:pt x="149758" y="17081"/>
                  </a:moveTo>
                  <a:lnTo>
                    <a:pt x="149618" y="16637"/>
                  </a:lnTo>
                  <a:lnTo>
                    <a:pt x="147383" y="17386"/>
                  </a:lnTo>
                  <a:lnTo>
                    <a:pt x="144805" y="17221"/>
                  </a:lnTo>
                  <a:lnTo>
                    <a:pt x="144830" y="19862"/>
                  </a:lnTo>
                  <a:lnTo>
                    <a:pt x="144678" y="20726"/>
                  </a:lnTo>
                  <a:lnTo>
                    <a:pt x="144157" y="22186"/>
                  </a:lnTo>
                  <a:lnTo>
                    <a:pt x="147586" y="22428"/>
                  </a:lnTo>
                  <a:lnTo>
                    <a:pt x="149225" y="19862"/>
                  </a:lnTo>
                  <a:lnTo>
                    <a:pt x="149707" y="17386"/>
                  </a:lnTo>
                  <a:lnTo>
                    <a:pt x="149758" y="17081"/>
                  </a:lnTo>
                  <a:close/>
                </a:path>
                <a:path w="155575" h="33020">
                  <a:moveTo>
                    <a:pt x="155054" y="6819"/>
                  </a:moveTo>
                  <a:lnTo>
                    <a:pt x="154774" y="685"/>
                  </a:lnTo>
                  <a:lnTo>
                    <a:pt x="151765" y="0"/>
                  </a:lnTo>
                  <a:lnTo>
                    <a:pt x="151117" y="1879"/>
                  </a:lnTo>
                  <a:lnTo>
                    <a:pt x="150774" y="4445"/>
                  </a:lnTo>
                  <a:lnTo>
                    <a:pt x="150266" y="5308"/>
                  </a:lnTo>
                  <a:lnTo>
                    <a:pt x="151472" y="5905"/>
                  </a:lnTo>
                  <a:lnTo>
                    <a:pt x="151904" y="7302"/>
                  </a:lnTo>
                  <a:lnTo>
                    <a:pt x="152628" y="8407"/>
                  </a:lnTo>
                  <a:lnTo>
                    <a:pt x="155054" y="6819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13180" y="6011896"/>
              <a:ext cx="125619" cy="10237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55592" y="6201138"/>
              <a:ext cx="6985" cy="8890"/>
            </a:xfrm>
            <a:custGeom>
              <a:avLst/>
              <a:gdLst/>
              <a:ahLst/>
              <a:cxnLst/>
              <a:rect l="l" t="t" r="r" b="b"/>
              <a:pathLst>
                <a:path w="6985" h="8889">
                  <a:moveTo>
                    <a:pt x="2057" y="0"/>
                  </a:moveTo>
                  <a:lnTo>
                    <a:pt x="0" y="2070"/>
                  </a:lnTo>
                  <a:lnTo>
                    <a:pt x="406" y="7823"/>
                  </a:lnTo>
                  <a:lnTo>
                    <a:pt x="3555" y="8331"/>
                  </a:lnTo>
                  <a:lnTo>
                    <a:pt x="3517" y="5702"/>
                  </a:lnTo>
                  <a:lnTo>
                    <a:pt x="5232" y="4826"/>
                  </a:lnTo>
                  <a:lnTo>
                    <a:pt x="6654" y="3657"/>
                  </a:lnTo>
                  <a:lnTo>
                    <a:pt x="3263" y="3009"/>
                  </a:lnTo>
                  <a:lnTo>
                    <a:pt x="2057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31024" y="6216853"/>
              <a:ext cx="12700" cy="29209"/>
            </a:xfrm>
            <a:custGeom>
              <a:avLst/>
              <a:gdLst/>
              <a:ahLst/>
              <a:cxnLst/>
              <a:rect l="l" t="t" r="r" b="b"/>
              <a:pathLst>
                <a:path w="12700" h="29210">
                  <a:moveTo>
                    <a:pt x="952" y="5054"/>
                  </a:moveTo>
                  <a:lnTo>
                    <a:pt x="0" y="22199"/>
                  </a:lnTo>
                  <a:lnTo>
                    <a:pt x="5092" y="25692"/>
                  </a:lnTo>
                  <a:lnTo>
                    <a:pt x="5168" y="28803"/>
                  </a:lnTo>
                  <a:lnTo>
                    <a:pt x="7638" y="24993"/>
                  </a:lnTo>
                  <a:lnTo>
                    <a:pt x="5041" y="24993"/>
                  </a:lnTo>
                  <a:lnTo>
                    <a:pt x="355" y="20662"/>
                  </a:lnTo>
                  <a:lnTo>
                    <a:pt x="1018" y="6210"/>
                  </a:lnTo>
                  <a:lnTo>
                    <a:pt x="952" y="5054"/>
                  </a:lnTo>
                  <a:close/>
                </a:path>
                <a:path w="12700" h="29210">
                  <a:moveTo>
                    <a:pt x="10263" y="18314"/>
                  </a:moveTo>
                  <a:lnTo>
                    <a:pt x="5041" y="24993"/>
                  </a:lnTo>
                  <a:lnTo>
                    <a:pt x="7638" y="24993"/>
                  </a:lnTo>
                  <a:lnTo>
                    <a:pt x="9804" y="21653"/>
                  </a:lnTo>
                  <a:lnTo>
                    <a:pt x="10263" y="18314"/>
                  </a:lnTo>
                  <a:close/>
                </a:path>
                <a:path w="12700" h="29210">
                  <a:moveTo>
                    <a:pt x="10895" y="12742"/>
                  </a:moveTo>
                  <a:lnTo>
                    <a:pt x="10350" y="17678"/>
                  </a:lnTo>
                  <a:lnTo>
                    <a:pt x="10263" y="18314"/>
                  </a:lnTo>
                  <a:lnTo>
                    <a:pt x="11683" y="16497"/>
                  </a:lnTo>
                  <a:lnTo>
                    <a:pt x="10895" y="12742"/>
                  </a:lnTo>
                  <a:close/>
                </a:path>
                <a:path w="12700" h="29210">
                  <a:moveTo>
                    <a:pt x="10109" y="0"/>
                  </a:moveTo>
                  <a:lnTo>
                    <a:pt x="9817" y="1155"/>
                  </a:lnTo>
                  <a:lnTo>
                    <a:pt x="9448" y="2298"/>
                  </a:lnTo>
                  <a:lnTo>
                    <a:pt x="8940" y="3429"/>
                  </a:lnTo>
                  <a:lnTo>
                    <a:pt x="10895" y="12742"/>
                  </a:lnTo>
                  <a:lnTo>
                    <a:pt x="11353" y="8597"/>
                  </a:lnTo>
                  <a:lnTo>
                    <a:pt x="9905" y="4470"/>
                  </a:lnTo>
                  <a:lnTo>
                    <a:pt x="10720" y="4470"/>
                  </a:lnTo>
                  <a:lnTo>
                    <a:pt x="10820" y="1511"/>
                  </a:lnTo>
                  <a:lnTo>
                    <a:pt x="10909" y="520"/>
                  </a:lnTo>
                  <a:lnTo>
                    <a:pt x="10426" y="177"/>
                  </a:lnTo>
                  <a:lnTo>
                    <a:pt x="10109" y="0"/>
                  </a:lnTo>
                  <a:close/>
                </a:path>
                <a:path w="12700" h="29210">
                  <a:moveTo>
                    <a:pt x="10720" y="4470"/>
                  </a:moveTo>
                  <a:lnTo>
                    <a:pt x="9905" y="4470"/>
                  </a:lnTo>
                  <a:lnTo>
                    <a:pt x="11074" y="6210"/>
                  </a:lnTo>
                  <a:lnTo>
                    <a:pt x="12179" y="7531"/>
                  </a:lnTo>
                  <a:lnTo>
                    <a:pt x="10693" y="5283"/>
                  </a:lnTo>
                  <a:lnTo>
                    <a:pt x="10720" y="4470"/>
                  </a:lnTo>
                  <a:close/>
                </a:path>
              </a:pathLst>
            </a:custGeom>
            <a:solidFill>
              <a:srgbClr val="C7C7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75005" y="6043396"/>
              <a:ext cx="2540" cy="176530"/>
            </a:xfrm>
            <a:custGeom>
              <a:avLst/>
              <a:gdLst/>
              <a:ahLst/>
              <a:cxnLst/>
              <a:rect l="l" t="t" r="r" b="b"/>
              <a:pathLst>
                <a:path w="2540" h="176529">
                  <a:moveTo>
                    <a:pt x="2463" y="0"/>
                  </a:moveTo>
                  <a:lnTo>
                    <a:pt x="0" y="0"/>
                  </a:lnTo>
                  <a:lnTo>
                    <a:pt x="0" y="176402"/>
                  </a:lnTo>
                  <a:lnTo>
                    <a:pt x="2463" y="176402"/>
                  </a:lnTo>
                  <a:lnTo>
                    <a:pt x="2463" y="0"/>
                  </a:lnTo>
                  <a:close/>
                </a:path>
              </a:pathLst>
            </a:custGeom>
            <a:solidFill>
              <a:srgbClr val="B3B3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1282238" y="6025965"/>
            <a:ext cx="621988" cy="2183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123644" y="5997489"/>
            <a:ext cx="787648" cy="2468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0830" y="228000"/>
            <a:ext cx="1663391" cy="3717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0737857" y="5702036"/>
            <a:ext cx="371475" cy="21209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200" b="1" spc="5" dirty="0">
                <a:solidFill>
                  <a:srgbClr val="0D1CD1"/>
                </a:solidFill>
                <a:latin typeface="Mirador"/>
                <a:cs typeface="Mirador"/>
              </a:rPr>
              <a:t>9</a:t>
            </a:fld>
            <a:r>
              <a:rPr sz="1200" b="1" spc="5" dirty="0">
                <a:solidFill>
                  <a:srgbClr val="D1DEFF"/>
                </a:solidFill>
                <a:latin typeface="Mirador"/>
                <a:cs typeface="Mirador"/>
              </a:rPr>
              <a:t>/15</a:t>
            </a:r>
            <a:endParaRPr sz="1200">
              <a:latin typeface="Mirador"/>
              <a:cs typeface="Mirador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425803" y="5715079"/>
            <a:ext cx="1757045" cy="1651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900" dirty="0">
                <a:latin typeface="Montserrat"/>
                <a:cs typeface="Montserrat"/>
              </a:rPr>
              <a:t>(na </a:t>
            </a:r>
            <a:r>
              <a:rPr sz="900" spc="-5" dirty="0">
                <a:latin typeface="Montserrat"/>
                <a:cs typeface="Montserrat"/>
              </a:rPr>
              <a:t>podstawie: Leathers,</a:t>
            </a:r>
            <a:r>
              <a:rPr sz="900" spc="-10" dirty="0">
                <a:latin typeface="Montserrat"/>
                <a:cs typeface="Montserrat"/>
              </a:rPr>
              <a:t> </a:t>
            </a:r>
            <a:r>
              <a:rPr sz="900" spc="-50" dirty="0">
                <a:latin typeface="Montserrat"/>
                <a:cs typeface="Montserrat"/>
              </a:rPr>
              <a:t>2007)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5"/>
              </a:spcBef>
            </a:pPr>
            <a:r>
              <a:rPr spc="-5" dirty="0"/>
              <a:t>Projekt </a:t>
            </a:r>
            <a:r>
              <a:rPr dirty="0"/>
              <a:t>współfinansowany </a:t>
            </a:r>
            <a:r>
              <a:rPr spc="-5" dirty="0"/>
              <a:t>ze </a:t>
            </a:r>
            <a:r>
              <a:rPr spc="-10" dirty="0"/>
              <a:t>środków </a:t>
            </a:r>
            <a:r>
              <a:rPr spc="-5" dirty="0"/>
              <a:t>Narodowego Programu </a:t>
            </a:r>
            <a:r>
              <a:rPr spc="-10" dirty="0"/>
              <a:t>Zdrowia </a:t>
            </a:r>
            <a:r>
              <a:rPr dirty="0"/>
              <a:t>na lata </a:t>
            </a:r>
            <a:r>
              <a:rPr spc="-5" dirty="0"/>
              <a:t>2016-2020 przekazanych przez Ministerstwo Edukacji </a:t>
            </a:r>
            <a:r>
              <a:rPr spc="-110" dirty="0"/>
              <a:t>Narodowej.  </a:t>
            </a:r>
            <a:r>
              <a:rPr spc="-10" dirty="0"/>
              <a:t>Wszystkie</a:t>
            </a:r>
            <a:r>
              <a:rPr spc="5" dirty="0"/>
              <a:t> </a:t>
            </a:r>
            <a:r>
              <a:rPr spc="-5" dirty="0"/>
              <a:t>materiały</a:t>
            </a:r>
            <a:r>
              <a:rPr spc="10" dirty="0"/>
              <a:t> </a:t>
            </a:r>
            <a:r>
              <a:rPr spc="-5" dirty="0"/>
              <a:t>dostępne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stronie</a:t>
            </a:r>
            <a:r>
              <a:rPr spc="10" dirty="0"/>
              <a:t> </a:t>
            </a:r>
            <a:r>
              <a:rPr spc="-5" dirty="0"/>
              <a:t>udostępnione</a:t>
            </a:r>
            <a:r>
              <a:rPr spc="10" dirty="0"/>
              <a:t> </a:t>
            </a:r>
            <a:r>
              <a:rPr dirty="0"/>
              <a:t>są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5" dirty="0"/>
              <a:t>licencji</a:t>
            </a:r>
            <a:r>
              <a:rPr spc="5" dirty="0"/>
              <a:t> </a:t>
            </a:r>
            <a:r>
              <a:rPr spc="-5" dirty="0"/>
              <a:t>Creative</a:t>
            </a:r>
            <a:r>
              <a:rPr spc="10" dirty="0"/>
              <a:t> </a:t>
            </a:r>
            <a:r>
              <a:rPr spc="-5" dirty="0"/>
              <a:t>Commons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Uznanie</a:t>
            </a:r>
            <a:r>
              <a:rPr spc="10" dirty="0"/>
              <a:t> </a:t>
            </a:r>
            <a:r>
              <a:rPr spc="-10" dirty="0"/>
              <a:t>Autorstwa</a:t>
            </a:r>
            <a:r>
              <a:rPr spc="10" dirty="0"/>
              <a:t> </a:t>
            </a:r>
            <a:r>
              <a:rPr dirty="0"/>
              <a:t>-</a:t>
            </a:r>
            <a:r>
              <a:rPr spc="10" dirty="0"/>
              <a:t> </a:t>
            </a:r>
            <a:r>
              <a:rPr dirty="0"/>
              <a:t>Na</a:t>
            </a:r>
            <a:r>
              <a:rPr spc="10" dirty="0"/>
              <a:t> </a:t>
            </a:r>
            <a:r>
              <a:rPr spc="-10" dirty="0"/>
              <a:t>tych</a:t>
            </a:r>
            <a:r>
              <a:rPr spc="5" dirty="0"/>
              <a:t> </a:t>
            </a:r>
            <a:r>
              <a:rPr spc="-10" dirty="0"/>
              <a:t>samych</a:t>
            </a:r>
            <a:r>
              <a:rPr spc="10" dirty="0"/>
              <a:t> </a:t>
            </a:r>
            <a:r>
              <a:rPr spc="-5" dirty="0"/>
              <a:t>zasadach</a:t>
            </a:r>
            <a:r>
              <a:rPr spc="10" dirty="0"/>
              <a:t> </a:t>
            </a:r>
            <a:r>
              <a:rPr dirty="0"/>
              <a:t>4.0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1872</Words>
  <Application>Microsoft Office PowerPoint</Application>
  <PresentationFormat>Niestandardowy</PresentationFormat>
  <Paragraphs>246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Calibri</vt:lpstr>
      <vt:lpstr>Mirador</vt:lpstr>
      <vt:lpstr>Montserrat</vt:lpstr>
      <vt:lpstr>Montserrat Black</vt:lpstr>
      <vt:lpstr>Times New Roman</vt:lpstr>
      <vt:lpstr>Verdana</vt:lpstr>
      <vt:lpstr>Office Theme</vt:lpstr>
      <vt:lpstr>Jak zorganizować  przestrzeń klasy?</vt:lpstr>
      <vt:lpstr>Przestrzeń klasy</vt:lpstr>
      <vt:lpstr>Jak radzić sobie z zatłoczeniem?</vt:lpstr>
      <vt:lpstr>Aranżacja miejsc siedzących</vt:lpstr>
      <vt:lpstr>Aranżacja miejsc siedzących</vt:lpstr>
      <vt:lpstr>Aranżacja miejsc siedzących</vt:lpstr>
      <vt:lpstr>Aranżacja miejsc  siedzących</vt:lpstr>
      <vt:lpstr>Aranżacja miejsc siedzących</vt:lpstr>
      <vt:lpstr>Aranżacja miejsc siedzących</vt:lpstr>
      <vt:lpstr>Sala duża czy mała?</vt:lpstr>
      <vt:lpstr>Plakaty i inne dekoracje w klasie</vt:lpstr>
      <vt:lpstr>Mniej znaczy więcej</vt:lpstr>
      <vt:lpstr>Kolor w klasie</vt:lpstr>
      <vt:lpstr>Kolor w klasie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zorganizować  przestrzeń klasy?</dc:title>
  <cp:lastModifiedBy>Aleksandra Wzorek</cp:lastModifiedBy>
  <cp:revision>1</cp:revision>
  <dcterms:created xsi:type="dcterms:W3CDTF">2020-11-18T13:22:36Z</dcterms:created>
  <dcterms:modified xsi:type="dcterms:W3CDTF">2020-11-18T13:23:01Z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2020-09-15T00:00:00Z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2020-11-18T00:00:00Z</vt:filetime>
  </property>
</Properties>
</file>